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59" r:id="rId7"/>
    <p:sldId id="260" r:id="rId8"/>
    <p:sldId id="261" r:id="rId9"/>
    <p:sldId id="262" r:id="rId10"/>
    <p:sldId id="257"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96" r:id="rId25"/>
    <p:sldId id="298" r:id="rId26"/>
    <p:sldId id="276" r:id="rId27"/>
    <p:sldId id="277" r:id="rId28"/>
    <p:sldId id="279" r:id="rId29"/>
    <p:sldId id="278" r:id="rId30"/>
    <p:sldId id="299" r:id="rId31"/>
    <p:sldId id="300" r:id="rId32"/>
    <p:sldId id="301" r:id="rId33"/>
    <p:sldId id="302" r:id="rId34"/>
    <p:sldId id="303" r:id="rId35"/>
    <p:sldId id="304" r:id="rId36"/>
    <p:sldId id="305" r:id="rId37"/>
    <p:sldId id="306" r:id="rId38"/>
    <p:sldId id="307" r:id="rId39"/>
    <p:sldId id="308" r:id="rId40"/>
    <p:sldId id="30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FC8773A-D46E-45AD-9CE4-96D79ABDA954}" type="datetimeFigureOut">
              <a:rPr lang="en-AU" smtClean="0"/>
              <a:t>12/09/2019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C36E42-01E6-49AF-9D81-497D0FDF8BEB}" type="slidenum">
              <a:rPr lang="en-AU" smtClean="0"/>
              <a:t>‹#›</a:t>
            </a:fld>
            <a:endParaRPr lang="en-AU"/>
          </a:p>
        </p:txBody>
      </p:sp>
    </p:spTree>
    <p:extLst>
      <p:ext uri="{BB962C8B-B14F-4D97-AF65-F5344CB8AC3E}">
        <p14:creationId xmlns:p14="http://schemas.microsoft.com/office/powerpoint/2010/main" val="2733523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FC8773A-D46E-45AD-9CE4-96D79ABDA954}" type="datetimeFigureOut">
              <a:rPr lang="en-AU" smtClean="0"/>
              <a:t>12/09/2019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C36E42-01E6-49AF-9D81-497D0FDF8BEB}" type="slidenum">
              <a:rPr lang="en-AU" smtClean="0"/>
              <a:t>‹#›</a:t>
            </a:fld>
            <a:endParaRPr lang="en-AU"/>
          </a:p>
        </p:txBody>
      </p:sp>
    </p:spTree>
    <p:extLst>
      <p:ext uri="{BB962C8B-B14F-4D97-AF65-F5344CB8AC3E}">
        <p14:creationId xmlns:p14="http://schemas.microsoft.com/office/powerpoint/2010/main" val="24395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FC8773A-D46E-45AD-9CE4-96D79ABDA954}" type="datetimeFigureOut">
              <a:rPr lang="en-AU" smtClean="0"/>
              <a:t>12/09/2019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C36E42-01E6-49AF-9D81-497D0FDF8BEB}" type="slidenum">
              <a:rPr lang="en-AU" smtClean="0"/>
              <a:t>‹#›</a:t>
            </a:fld>
            <a:endParaRPr lang="en-AU"/>
          </a:p>
        </p:txBody>
      </p:sp>
    </p:spTree>
    <p:extLst>
      <p:ext uri="{BB962C8B-B14F-4D97-AF65-F5344CB8AC3E}">
        <p14:creationId xmlns:p14="http://schemas.microsoft.com/office/powerpoint/2010/main" val="3518641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0A376B-E4B2-4727-9560-9F7161A6C375}" type="datetimeFigureOut">
              <a:rPr lang="en-US" smtClean="0">
                <a:solidFill>
                  <a:prstClr val="black">
                    <a:tint val="75000"/>
                  </a:prstClr>
                </a:solidFill>
              </a:rPr>
              <a:pPr/>
              <a:t>9/12/2019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81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A376B-E4B2-4727-9560-9F7161A6C375}" type="datetimeFigureOut">
              <a:rPr lang="en-US" smtClean="0">
                <a:solidFill>
                  <a:prstClr val="black">
                    <a:tint val="75000"/>
                  </a:prstClr>
                </a:solidFill>
              </a:rPr>
              <a:pPr/>
              <a:t>9/12/2019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399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A376B-E4B2-4727-9560-9F7161A6C375}" type="datetimeFigureOut">
              <a:rPr lang="en-US" smtClean="0">
                <a:solidFill>
                  <a:prstClr val="black">
                    <a:tint val="75000"/>
                  </a:prstClr>
                </a:solidFill>
              </a:rPr>
              <a:pPr/>
              <a:t>9/12/2019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507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0A376B-E4B2-4727-9560-9F7161A6C375}" type="datetimeFigureOut">
              <a:rPr lang="en-US" smtClean="0">
                <a:solidFill>
                  <a:prstClr val="black">
                    <a:tint val="75000"/>
                  </a:prstClr>
                </a:solidFill>
              </a:rPr>
              <a:pPr/>
              <a:t>9/12/2019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83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0A376B-E4B2-4727-9560-9F7161A6C375}" type="datetimeFigureOut">
              <a:rPr lang="en-US" smtClean="0">
                <a:solidFill>
                  <a:prstClr val="black">
                    <a:tint val="75000"/>
                  </a:prstClr>
                </a:solidFill>
              </a:rPr>
              <a:pPr/>
              <a:t>9/12/2019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080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0A376B-E4B2-4727-9560-9F7161A6C375}" type="datetimeFigureOut">
              <a:rPr lang="en-US" smtClean="0">
                <a:solidFill>
                  <a:prstClr val="black">
                    <a:tint val="75000"/>
                  </a:prstClr>
                </a:solidFill>
              </a:rPr>
              <a:pPr/>
              <a:t>9/12/2019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288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A376B-E4B2-4727-9560-9F7161A6C375}" type="datetimeFigureOut">
              <a:rPr lang="en-US" smtClean="0">
                <a:solidFill>
                  <a:prstClr val="black">
                    <a:tint val="75000"/>
                  </a:prstClr>
                </a:solidFill>
              </a:rPr>
              <a:pPr/>
              <a:t>9/12/2019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631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A376B-E4B2-4727-9560-9F7161A6C375}" type="datetimeFigureOut">
              <a:rPr lang="en-US" smtClean="0">
                <a:solidFill>
                  <a:prstClr val="black">
                    <a:tint val="75000"/>
                  </a:prstClr>
                </a:solidFill>
              </a:rPr>
              <a:pPr/>
              <a:t>9/12/2019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83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FC8773A-D46E-45AD-9CE4-96D79ABDA954}" type="datetimeFigureOut">
              <a:rPr lang="en-AU" smtClean="0"/>
              <a:t>12/09/2019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C36E42-01E6-49AF-9D81-497D0FDF8BEB}" type="slidenum">
              <a:rPr lang="en-AU" smtClean="0"/>
              <a:t>‹#›</a:t>
            </a:fld>
            <a:endParaRPr lang="en-AU"/>
          </a:p>
        </p:txBody>
      </p:sp>
    </p:spTree>
    <p:extLst>
      <p:ext uri="{BB962C8B-B14F-4D97-AF65-F5344CB8AC3E}">
        <p14:creationId xmlns:p14="http://schemas.microsoft.com/office/powerpoint/2010/main" val="1287071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A376B-E4B2-4727-9560-9F7161A6C375}" type="datetimeFigureOut">
              <a:rPr lang="en-US" smtClean="0">
                <a:solidFill>
                  <a:prstClr val="black">
                    <a:tint val="75000"/>
                  </a:prstClr>
                </a:solidFill>
              </a:rPr>
              <a:pPr/>
              <a:t>9/12/2019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082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A376B-E4B2-4727-9560-9F7161A6C375}" type="datetimeFigureOut">
              <a:rPr lang="en-US" smtClean="0">
                <a:solidFill>
                  <a:prstClr val="black">
                    <a:tint val="75000"/>
                  </a:prstClr>
                </a:solidFill>
              </a:rPr>
              <a:pPr/>
              <a:t>9/12/2019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43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A376B-E4B2-4727-9560-9F7161A6C375}" type="datetimeFigureOut">
              <a:rPr lang="en-US" smtClean="0">
                <a:solidFill>
                  <a:prstClr val="black">
                    <a:tint val="75000"/>
                  </a:prstClr>
                </a:solidFill>
              </a:rPr>
              <a:pPr/>
              <a:t>9/12/2019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245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D9F526A-3E68-429C-8818-2537A3F1EEFB}" type="datetimeFigureOut">
              <a:rPr lang="en-US"/>
              <a:pPr>
                <a:defRPr/>
              </a:pPr>
              <a:t>9/12/2019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9342F9-50D8-4AA1-ADB4-ED277AFE2F9A}" type="slidenum">
              <a:rPr lang="en-US"/>
              <a:pPr>
                <a:defRPr/>
              </a:pPr>
              <a:t>‹#›</a:t>
            </a:fld>
            <a:endParaRPr lang="en-US"/>
          </a:p>
        </p:txBody>
      </p:sp>
    </p:spTree>
    <p:extLst>
      <p:ext uri="{BB962C8B-B14F-4D97-AF65-F5344CB8AC3E}">
        <p14:creationId xmlns:p14="http://schemas.microsoft.com/office/powerpoint/2010/main" val="2917560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BA2B3E-8A66-4A87-B8EF-35DD4997EBDC}" type="datetimeFigureOut">
              <a:rPr lang="en-US"/>
              <a:pPr>
                <a:defRPr/>
              </a:pPr>
              <a:t>9/12/2019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CE9E23-7A48-4ADE-978D-1A30E92C05AB}" type="slidenum">
              <a:rPr lang="en-US"/>
              <a:pPr>
                <a:defRPr/>
              </a:pPr>
              <a:t>‹#›</a:t>
            </a:fld>
            <a:endParaRPr lang="en-US"/>
          </a:p>
        </p:txBody>
      </p:sp>
    </p:spTree>
    <p:extLst>
      <p:ext uri="{BB962C8B-B14F-4D97-AF65-F5344CB8AC3E}">
        <p14:creationId xmlns:p14="http://schemas.microsoft.com/office/powerpoint/2010/main" val="3221809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6B3DBC-6548-4CB2-8127-2B40D8A7FE95}" type="datetimeFigureOut">
              <a:rPr lang="en-US"/>
              <a:pPr>
                <a:defRPr/>
              </a:pPr>
              <a:t>9/12/2019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7CF3AB-5282-4826-A736-788B17D15D88}" type="slidenum">
              <a:rPr lang="en-US"/>
              <a:pPr>
                <a:defRPr/>
              </a:pPr>
              <a:t>‹#›</a:t>
            </a:fld>
            <a:endParaRPr lang="en-US"/>
          </a:p>
        </p:txBody>
      </p:sp>
    </p:spTree>
    <p:extLst>
      <p:ext uri="{BB962C8B-B14F-4D97-AF65-F5344CB8AC3E}">
        <p14:creationId xmlns:p14="http://schemas.microsoft.com/office/powerpoint/2010/main" val="3091946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46D4575-EE80-4E58-8E76-4A93D87D3005}" type="datetimeFigureOut">
              <a:rPr lang="en-US"/>
              <a:pPr>
                <a:defRPr/>
              </a:pPr>
              <a:t>9/12/2019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1FC0776-1FFA-44C8-8EB6-503BB4A1E63E}" type="slidenum">
              <a:rPr lang="en-US"/>
              <a:pPr>
                <a:defRPr/>
              </a:pPr>
              <a:t>‹#›</a:t>
            </a:fld>
            <a:endParaRPr lang="en-US"/>
          </a:p>
        </p:txBody>
      </p:sp>
    </p:spTree>
    <p:extLst>
      <p:ext uri="{BB962C8B-B14F-4D97-AF65-F5344CB8AC3E}">
        <p14:creationId xmlns:p14="http://schemas.microsoft.com/office/powerpoint/2010/main" val="312912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F6B3213-2428-4D1E-B499-44C6E3044282}" type="datetimeFigureOut">
              <a:rPr lang="en-US"/>
              <a:pPr>
                <a:defRPr/>
              </a:pPr>
              <a:t>9/12/2019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0AECC8F-568B-4257-94B8-9679B9D87055}" type="slidenum">
              <a:rPr lang="en-US"/>
              <a:pPr>
                <a:defRPr/>
              </a:pPr>
              <a:t>‹#›</a:t>
            </a:fld>
            <a:endParaRPr lang="en-US"/>
          </a:p>
        </p:txBody>
      </p:sp>
    </p:spTree>
    <p:extLst>
      <p:ext uri="{BB962C8B-B14F-4D97-AF65-F5344CB8AC3E}">
        <p14:creationId xmlns:p14="http://schemas.microsoft.com/office/powerpoint/2010/main" val="1234702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8B3CA99-89E3-44C6-8965-0A9ED27C76A7}" type="datetimeFigureOut">
              <a:rPr lang="en-US"/>
              <a:pPr>
                <a:defRPr/>
              </a:pPr>
              <a:t>9/12/2019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2566E93-3CE2-4AEE-A86E-49EA5B806AE6}" type="slidenum">
              <a:rPr lang="en-US"/>
              <a:pPr>
                <a:defRPr/>
              </a:pPr>
              <a:t>‹#›</a:t>
            </a:fld>
            <a:endParaRPr lang="en-US"/>
          </a:p>
        </p:txBody>
      </p:sp>
    </p:spTree>
    <p:extLst>
      <p:ext uri="{BB962C8B-B14F-4D97-AF65-F5344CB8AC3E}">
        <p14:creationId xmlns:p14="http://schemas.microsoft.com/office/powerpoint/2010/main" val="2165340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1A5BF8B-5133-467F-9D81-AD54E1809A38}" type="datetimeFigureOut">
              <a:rPr lang="en-US"/>
              <a:pPr>
                <a:defRPr/>
              </a:pPr>
              <a:t>9/12/2019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0080D98-1CE8-4060-9BC7-D69A3492D29E}" type="slidenum">
              <a:rPr lang="en-US"/>
              <a:pPr>
                <a:defRPr/>
              </a:pPr>
              <a:t>‹#›</a:t>
            </a:fld>
            <a:endParaRPr lang="en-US"/>
          </a:p>
        </p:txBody>
      </p:sp>
    </p:spTree>
    <p:extLst>
      <p:ext uri="{BB962C8B-B14F-4D97-AF65-F5344CB8AC3E}">
        <p14:creationId xmlns:p14="http://schemas.microsoft.com/office/powerpoint/2010/main" val="357627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8773A-D46E-45AD-9CE4-96D79ABDA954}" type="datetimeFigureOut">
              <a:rPr lang="en-AU" smtClean="0"/>
              <a:t>12/09/2019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C36E42-01E6-49AF-9D81-497D0FDF8BEB}" type="slidenum">
              <a:rPr lang="en-AU" smtClean="0"/>
              <a:t>‹#›</a:t>
            </a:fld>
            <a:endParaRPr lang="en-AU"/>
          </a:p>
        </p:txBody>
      </p:sp>
    </p:spTree>
    <p:extLst>
      <p:ext uri="{BB962C8B-B14F-4D97-AF65-F5344CB8AC3E}">
        <p14:creationId xmlns:p14="http://schemas.microsoft.com/office/powerpoint/2010/main" val="1516180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57E837-7CDA-41A4-B1B9-07B5FC204F38}" type="datetimeFigureOut">
              <a:rPr lang="en-US"/>
              <a:pPr>
                <a:defRPr/>
              </a:pPr>
              <a:t>9/12/2019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9D9593E-5A3F-467B-B68C-E4F023AE003B}" type="slidenum">
              <a:rPr lang="en-US"/>
              <a:pPr>
                <a:defRPr/>
              </a:pPr>
              <a:t>‹#›</a:t>
            </a:fld>
            <a:endParaRPr lang="en-US"/>
          </a:p>
        </p:txBody>
      </p:sp>
    </p:spTree>
    <p:extLst>
      <p:ext uri="{BB962C8B-B14F-4D97-AF65-F5344CB8AC3E}">
        <p14:creationId xmlns:p14="http://schemas.microsoft.com/office/powerpoint/2010/main" val="3655930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AF27000-225E-42BC-837E-EA34428390E6}" type="datetimeFigureOut">
              <a:rPr lang="en-US"/>
              <a:pPr>
                <a:defRPr/>
              </a:pPr>
              <a:t>9/12/2019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A924B5E-9564-4FB1-8B1A-EAE9EE49A312}" type="slidenum">
              <a:rPr lang="en-US"/>
              <a:pPr>
                <a:defRPr/>
              </a:pPr>
              <a:t>‹#›</a:t>
            </a:fld>
            <a:endParaRPr lang="en-US"/>
          </a:p>
        </p:txBody>
      </p:sp>
    </p:spTree>
    <p:extLst>
      <p:ext uri="{BB962C8B-B14F-4D97-AF65-F5344CB8AC3E}">
        <p14:creationId xmlns:p14="http://schemas.microsoft.com/office/powerpoint/2010/main" val="1128790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591261F-0EF7-425D-ADAD-167E183FFE7E}" type="datetimeFigureOut">
              <a:rPr lang="en-US"/>
              <a:pPr>
                <a:defRPr/>
              </a:pPr>
              <a:t>9/12/2019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C36A61-7F26-43D9-A5DE-C7A2DF2F4735}" type="slidenum">
              <a:rPr lang="en-US"/>
              <a:pPr>
                <a:defRPr/>
              </a:pPr>
              <a:t>‹#›</a:t>
            </a:fld>
            <a:endParaRPr lang="en-US"/>
          </a:p>
        </p:txBody>
      </p:sp>
    </p:spTree>
    <p:extLst>
      <p:ext uri="{BB962C8B-B14F-4D97-AF65-F5344CB8AC3E}">
        <p14:creationId xmlns:p14="http://schemas.microsoft.com/office/powerpoint/2010/main" val="931778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DBDCCCF-271C-4B63-A68B-10AC2FC34199}" type="datetimeFigureOut">
              <a:rPr lang="en-US"/>
              <a:pPr>
                <a:defRPr/>
              </a:pPr>
              <a:t>9/12/2019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4F0B261-C408-46DE-9217-B35B05353EDD}" type="slidenum">
              <a:rPr lang="en-US"/>
              <a:pPr>
                <a:defRPr/>
              </a:pPr>
              <a:t>‹#›</a:t>
            </a:fld>
            <a:endParaRPr lang="en-US"/>
          </a:p>
        </p:txBody>
      </p:sp>
    </p:spTree>
    <p:extLst>
      <p:ext uri="{BB962C8B-B14F-4D97-AF65-F5344CB8AC3E}">
        <p14:creationId xmlns:p14="http://schemas.microsoft.com/office/powerpoint/2010/main" val="4076192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D9626F3-4F46-40FE-A2E9-98121CB7027F}" type="datetimeFigureOut">
              <a:rPr lang="ms-MY"/>
              <a:pPr>
                <a:defRPr/>
              </a:pPr>
              <a:t>12/09/2019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BE9DA3E-5BF8-4961-962D-3823F6B6EE7B}" type="slidenum">
              <a:rPr lang="ms-MY"/>
              <a:pPr>
                <a:defRPr/>
              </a:pPr>
              <a:t>‹#›</a:t>
            </a:fld>
            <a:endParaRPr lang="ms-MY"/>
          </a:p>
        </p:txBody>
      </p:sp>
    </p:spTree>
    <p:extLst>
      <p:ext uri="{BB962C8B-B14F-4D97-AF65-F5344CB8AC3E}">
        <p14:creationId xmlns:p14="http://schemas.microsoft.com/office/powerpoint/2010/main" val="632336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39879FE-4FBB-4DB9-9D7A-14CA41590574}" type="datetimeFigureOut">
              <a:rPr lang="ms-MY"/>
              <a:pPr>
                <a:defRPr/>
              </a:pPr>
              <a:t>12/09/2019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250C89-3FBF-45F9-AA5E-E4BAC470DFE1}" type="slidenum">
              <a:rPr lang="ms-MY"/>
              <a:pPr>
                <a:defRPr/>
              </a:pPr>
              <a:t>‹#›</a:t>
            </a:fld>
            <a:endParaRPr lang="ms-MY"/>
          </a:p>
        </p:txBody>
      </p:sp>
    </p:spTree>
    <p:extLst>
      <p:ext uri="{BB962C8B-B14F-4D97-AF65-F5344CB8AC3E}">
        <p14:creationId xmlns:p14="http://schemas.microsoft.com/office/powerpoint/2010/main" val="2807989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9ADEF65-52C7-40C3-8613-1DAF539ED29C}" type="datetimeFigureOut">
              <a:rPr lang="ms-MY"/>
              <a:pPr>
                <a:defRPr/>
              </a:pPr>
              <a:t>12/09/2019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8E5E89-C37A-472D-A5B0-C117158D71F0}" type="slidenum">
              <a:rPr lang="ms-MY"/>
              <a:pPr>
                <a:defRPr/>
              </a:pPr>
              <a:t>‹#›</a:t>
            </a:fld>
            <a:endParaRPr lang="ms-MY"/>
          </a:p>
        </p:txBody>
      </p:sp>
    </p:spTree>
    <p:extLst>
      <p:ext uri="{BB962C8B-B14F-4D97-AF65-F5344CB8AC3E}">
        <p14:creationId xmlns:p14="http://schemas.microsoft.com/office/powerpoint/2010/main" val="12600752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49E34D-3C21-48F3-8F35-25B56C87CF03}" type="datetimeFigureOut">
              <a:rPr lang="ms-MY"/>
              <a:pPr>
                <a:defRPr/>
              </a:pPr>
              <a:t>12/09/2019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A7EA9E-72AB-4B95-B2B2-ECB11A543C5B}" type="slidenum">
              <a:rPr lang="ms-MY"/>
              <a:pPr>
                <a:defRPr/>
              </a:pPr>
              <a:t>‹#›</a:t>
            </a:fld>
            <a:endParaRPr lang="ms-MY"/>
          </a:p>
        </p:txBody>
      </p:sp>
    </p:spTree>
    <p:extLst>
      <p:ext uri="{BB962C8B-B14F-4D97-AF65-F5344CB8AC3E}">
        <p14:creationId xmlns:p14="http://schemas.microsoft.com/office/powerpoint/2010/main" val="491004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457580-540C-4724-94D2-3AD680CDC350}" type="datetimeFigureOut">
              <a:rPr lang="ms-MY"/>
              <a:pPr>
                <a:defRPr/>
              </a:pPr>
              <a:t>12/09/2019</a:t>
            </a:fld>
            <a:endParaRPr lang="ms-MY"/>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1C7EB83-DFD5-40FE-B013-218726F3C22F}" type="slidenum">
              <a:rPr lang="ms-MY"/>
              <a:pPr>
                <a:defRPr/>
              </a:pPr>
              <a:t>‹#›</a:t>
            </a:fld>
            <a:endParaRPr lang="ms-MY"/>
          </a:p>
        </p:txBody>
      </p:sp>
    </p:spTree>
    <p:extLst>
      <p:ext uri="{BB962C8B-B14F-4D97-AF65-F5344CB8AC3E}">
        <p14:creationId xmlns:p14="http://schemas.microsoft.com/office/powerpoint/2010/main" val="141308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3E35D4-FF3D-4536-9A99-AAF39F70A222}" type="datetimeFigureOut">
              <a:rPr lang="ms-MY"/>
              <a:pPr>
                <a:defRPr/>
              </a:pPr>
              <a:t>12/09/2019</a:t>
            </a:fld>
            <a:endParaRPr lang="ms-MY"/>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C88992B-A252-4AD1-839D-C788E1E3C09E}" type="slidenum">
              <a:rPr lang="ms-MY"/>
              <a:pPr>
                <a:defRPr/>
              </a:pPr>
              <a:t>‹#›</a:t>
            </a:fld>
            <a:endParaRPr lang="ms-MY"/>
          </a:p>
        </p:txBody>
      </p:sp>
    </p:spTree>
    <p:extLst>
      <p:ext uri="{BB962C8B-B14F-4D97-AF65-F5344CB8AC3E}">
        <p14:creationId xmlns:p14="http://schemas.microsoft.com/office/powerpoint/2010/main" val="199488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FC8773A-D46E-45AD-9CE4-96D79ABDA954}" type="datetimeFigureOut">
              <a:rPr lang="en-AU" smtClean="0"/>
              <a:t>12/09/2019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1C36E42-01E6-49AF-9D81-497D0FDF8BEB}" type="slidenum">
              <a:rPr lang="en-AU" smtClean="0"/>
              <a:t>‹#›</a:t>
            </a:fld>
            <a:endParaRPr lang="en-AU"/>
          </a:p>
        </p:txBody>
      </p:sp>
    </p:spTree>
    <p:extLst>
      <p:ext uri="{BB962C8B-B14F-4D97-AF65-F5344CB8AC3E}">
        <p14:creationId xmlns:p14="http://schemas.microsoft.com/office/powerpoint/2010/main" val="3259838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3C7A59D-230E-4A7E-8430-61DC7976CDD7}" type="datetimeFigureOut">
              <a:rPr lang="ms-MY"/>
              <a:pPr>
                <a:defRPr/>
              </a:pPr>
              <a:t>12/09/2019</a:t>
            </a:fld>
            <a:endParaRPr lang="ms-MY"/>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D1B9A0-DF87-48B1-908F-BF4A335878F8}" type="slidenum">
              <a:rPr lang="ms-MY"/>
              <a:pPr>
                <a:defRPr/>
              </a:pPr>
              <a:t>‹#›</a:t>
            </a:fld>
            <a:endParaRPr lang="ms-MY"/>
          </a:p>
        </p:txBody>
      </p:sp>
    </p:spTree>
    <p:extLst>
      <p:ext uri="{BB962C8B-B14F-4D97-AF65-F5344CB8AC3E}">
        <p14:creationId xmlns:p14="http://schemas.microsoft.com/office/powerpoint/2010/main" val="2635226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FF263F8-01EA-42A6-9317-06B576B63AEE}" type="datetimeFigureOut">
              <a:rPr lang="ms-MY"/>
              <a:pPr>
                <a:defRPr/>
              </a:pPr>
              <a:t>12/09/2019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0644FD3-C5CA-4A04-90EE-54288D7E58C3}" type="slidenum">
              <a:rPr lang="ms-MY"/>
              <a:pPr>
                <a:defRPr/>
              </a:pPr>
              <a:t>‹#›</a:t>
            </a:fld>
            <a:endParaRPr lang="ms-MY"/>
          </a:p>
        </p:txBody>
      </p:sp>
    </p:spTree>
    <p:extLst>
      <p:ext uri="{BB962C8B-B14F-4D97-AF65-F5344CB8AC3E}">
        <p14:creationId xmlns:p14="http://schemas.microsoft.com/office/powerpoint/2010/main" val="32975468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56B4F25-D1B3-4D27-A024-E0763303D50C}" type="datetimeFigureOut">
              <a:rPr lang="ms-MY"/>
              <a:pPr>
                <a:defRPr/>
              </a:pPr>
              <a:t>12/09/2019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DE9FF2F-9EFE-4BF0-8F1C-3C65BC8F4454}" type="slidenum">
              <a:rPr lang="ms-MY"/>
              <a:pPr>
                <a:defRPr/>
              </a:pPr>
              <a:t>‹#›</a:t>
            </a:fld>
            <a:endParaRPr lang="ms-MY"/>
          </a:p>
        </p:txBody>
      </p:sp>
    </p:spTree>
    <p:extLst>
      <p:ext uri="{BB962C8B-B14F-4D97-AF65-F5344CB8AC3E}">
        <p14:creationId xmlns:p14="http://schemas.microsoft.com/office/powerpoint/2010/main" val="4041513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234C72-49F6-4CD1-A70F-45D139573CA2}" type="datetimeFigureOut">
              <a:rPr lang="ms-MY"/>
              <a:pPr>
                <a:defRPr/>
              </a:pPr>
              <a:t>12/09/2019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88D348-472F-458D-AB14-C0B70F91A6D2}" type="slidenum">
              <a:rPr lang="ms-MY"/>
              <a:pPr>
                <a:defRPr/>
              </a:pPr>
              <a:t>‹#›</a:t>
            </a:fld>
            <a:endParaRPr lang="ms-MY"/>
          </a:p>
        </p:txBody>
      </p:sp>
    </p:spTree>
    <p:extLst>
      <p:ext uri="{BB962C8B-B14F-4D97-AF65-F5344CB8AC3E}">
        <p14:creationId xmlns:p14="http://schemas.microsoft.com/office/powerpoint/2010/main" val="2877627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FC2D84A-F08C-4CF8-A8B8-9208F128E001}" type="datetimeFigureOut">
              <a:rPr lang="ms-MY"/>
              <a:pPr>
                <a:defRPr/>
              </a:pPr>
              <a:t>12/09/2019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CA007CD-9BC6-4CE8-9F83-0A1AD03397FA}" type="slidenum">
              <a:rPr lang="ms-MY"/>
              <a:pPr>
                <a:defRPr/>
              </a:pPr>
              <a:t>‹#›</a:t>
            </a:fld>
            <a:endParaRPr lang="ms-MY"/>
          </a:p>
        </p:txBody>
      </p:sp>
    </p:spTree>
    <p:extLst>
      <p:ext uri="{BB962C8B-B14F-4D97-AF65-F5344CB8AC3E}">
        <p14:creationId xmlns:p14="http://schemas.microsoft.com/office/powerpoint/2010/main" val="1615081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BE6DC0-B901-422E-9E8F-D771A05D59E9}" type="datetimeFigureOut">
              <a:rPr lang="en-US"/>
              <a:pPr>
                <a:defRPr/>
              </a:pPr>
              <a:t>9/12/2019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BF7B297-00A8-4BFE-B045-F48D87D586BB}" type="slidenum">
              <a:rPr lang="en-US"/>
              <a:pPr>
                <a:defRPr/>
              </a:pPr>
              <a:t>‹#›</a:t>
            </a:fld>
            <a:endParaRPr lang="en-US"/>
          </a:p>
        </p:txBody>
      </p:sp>
    </p:spTree>
    <p:extLst>
      <p:ext uri="{BB962C8B-B14F-4D97-AF65-F5344CB8AC3E}">
        <p14:creationId xmlns:p14="http://schemas.microsoft.com/office/powerpoint/2010/main" val="969687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BD4D265-7354-4DD0-BCBB-A151E5BC4F6C}" type="datetimeFigureOut">
              <a:rPr lang="en-US"/>
              <a:pPr>
                <a:defRPr/>
              </a:pPr>
              <a:t>9/12/2019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A6C15-2898-43FF-B0B1-CD321AFA7D46}" type="slidenum">
              <a:rPr lang="en-US"/>
              <a:pPr>
                <a:defRPr/>
              </a:pPr>
              <a:t>‹#›</a:t>
            </a:fld>
            <a:endParaRPr lang="en-US"/>
          </a:p>
        </p:txBody>
      </p:sp>
    </p:spTree>
    <p:extLst>
      <p:ext uri="{BB962C8B-B14F-4D97-AF65-F5344CB8AC3E}">
        <p14:creationId xmlns:p14="http://schemas.microsoft.com/office/powerpoint/2010/main" val="31375819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760D9F-36DA-4F31-B149-6F2A408E07E0}" type="datetimeFigureOut">
              <a:rPr lang="en-US"/>
              <a:pPr>
                <a:defRPr/>
              </a:pPr>
              <a:t>9/12/2019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6B7B9FF-962F-434E-86C9-7E399511D8B7}" type="slidenum">
              <a:rPr lang="en-US"/>
              <a:pPr>
                <a:defRPr/>
              </a:pPr>
              <a:t>‹#›</a:t>
            </a:fld>
            <a:endParaRPr lang="en-US"/>
          </a:p>
        </p:txBody>
      </p:sp>
    </p:spTree>
    <p:extLst>
      <p:ext uri="{BB962C8B-B14F-4D97-AF65-F5344CB8AC3E}">
        <p14:creationId xmlns:p14="http://schemas.microsoft.com/office/powerpoint/2010/main" val="3609505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16BBBB-525A-4F52-8748-4CEAA8105D8B}" type="datetimeFigureOut">
              <a:rPr lang="en-US"/>
              <a:pPr>
                <a:defRPr/>
              </a:pPr>
              <a:t>9/12/2019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300180-8DC4-47A8-87CC-80A1C1406338}" type="slidenum">
              <a:rPr lang="en-US"/>
              <a:pPr>
                <a:defRPr/>
              </a:pPr>
              <a:t>‹#›</a:t>
            </a:fld>
            <a:endParaRPr lang="en-US"/>
          </a:p>
        </p:txBody>
      </p:sp>
    </p:spTree>
    <p:extLst>
      <p:ext uri="{BB962C8B-B14F-4D97-AF65-F5344CB8AC3E}">
        <p14:creationId xmlns:p14="http://schemas.microsoft.com/office/powerpoint/2010/main" val="42425792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C5115F-5546-44F0-B2C5-4B8127DE16EC}" type="datetimeFigureOut">
              <a:rPr lang="en-US"/>
              <a:pPr>
                <a:defRPr/>
              </a:pPr>
              <a:t>9/12/2019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AC141-B3C9-42FB-A89D-6078F35A366A}" type="slidenum">
              <a:rPr lang="en-US"/>
              <a:pPr>
                <a:defRPr/>
              </a:pPr>
              <a:t>‹#›</a:t>
            </a:fld>
            <a:endParaRPr lang="en-US"/>
          </a:p>
        </p:txBody>
      </p:sp>
    </p:spTree>
    <p:extLst>
      <p:ext uri="{BB962C8B-B14F-4D97-AF65-F5344CB8AC3E}">
        <p14:creationId xmlns:p14="http://schemas.microsoft.com/office/powerpoint/2010/main" val="314135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FC8773A-D46E-45AD-9CE4-96D79ABDA954}" type="datetimeFigureOut">
              <a:rPr lang="en-AU" smtClean="0"/>
              <a:t>12/09/2019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1C36E42-01E6-49AF-9D81-497D0FDF8BEB}" type="slidenum">
              <a:rPr lang="en-AU" smtClean="0"/>
              <a:t>‹#›</a:t>
            </a:fld>
            <a:endParaRPr lang="en-AU"/>
          </a:p>
        </p:txBody>
      </p:sp>
    </p:spTree>
    <p:extLst>
      <p:ext uri="{BB962C8B-B14F-4D97-AF65-F5344CB8AC3E}">
        <p14:creationId xmlns:p14="http://schemas.microsoft.com/office/powerpoint/2010/main" val="3962498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72B754-C04C-45C9-BF74-1A98E34DBEDC}" type="datetimeFigureOut">
              <a:rPr lang="en-US"/>
              <a:pPr>
                <a:defRPr/>
              </a:pPr>
              <a:t>9/12/2019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72F93C-1AE1-49BA-859B-F23B2163B0B1}" type="slidenum">
              <a:rPr lang="en-US"/>
              <a:pPr>
                <a:defRPr/>
              </a:pPr>
              <a:t>‹#›</a:t>
            </a:fld>
            <a:endParaRPr lang="en-US"/>
          </a:p>
        </p:txBody>
      </p:sp>
    </p:spTree>
    <p:extLst>
      <p:ext uri="{BB962C8B-B14F-4D97-AF65-F5344CB8AC3E}">
        <p14:creationId xmlns:p14="http://schemas.microsoft.com/office/powerpoint/2010/main" val="439256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622253-A2FD-471F-83F2-4FBD811D03B2}" type="datetimeFigureOut">
              <a:rPr lang="en-US"/>
              <a:pPr>
                <a:defRPr/>
              </a:pPr>
              <a:t>9/12/2019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CE5D255-BC1D-4898-A372-D7AE90F18850}" type="slidenum">
              <a:rPr lang="en-US"/>
              <a:pPr>
                <a:defRPr/>
              </a:pPr>
              <a:t>‹#›</a:t>
            </a:fld>
            <a:endParaRPr lang="en-US"/>
          </a:p>
        </p:txBody>
      </p:sp>
    </p:spTree>
    <p:extLst>
      <p:ext uri="{BB962C8B-B14F-4D97-AF65-F5344CB8AC3E}">
        <p14:creationId xmlns:p14="http://schemas.microsoft.com/office/powerpoint/2010/main" val="3732503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8A91E6-DD77-4D1E-A74B-5BAB5C194C1D}" type="datetimeFigureOut">
              <a:rPr lang="en-US"/>
              <a:pPr>
                <a:defRPr/>
              </a:pPr>
              <a:t>9/12/2019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CC2CD4-3D77-43E9-823D-54FC462A1B85}" type="slidenum">
              <a:rPr lang="en-US"/>
              <a:pPr>
                <a:defRPr/>
              </a:pPr>
              <a:t>‹#›</a:t>
            </a:fld>
            <a:endParaRPr lang="en-US"/>
          </a:p>
        </p:txBody>
      </p:sp>
    </p:spTree>
    <p:extLst>
      <p:ext uri="{BB962C8B-B14F-4D97-AF65-F5344CB8AC3E}">
        <p14:creationId xmlns:p14="http://schemas.microsoft.com/office/powerpoint/2010/main" val="20140845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9CBEF2F-2C43-4026-8F3A-132DA4152679}" type="datetimeFigureOut">
              <a:rPr lang="en-US"/>
              <a:pPr>
                <a:defRPr/>
              </a:pPr>
              <a:t>9/12/2019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7394BC-C2BB-4F90-A0AA-B5144B370555}" type="slidenum">
              <a:rPr lang="en-US"/>
              <a:pPr>
                <a:defRPr/>
              </a:pPr>
              <a:t>‹#›</a:t>
            </a:fld>
            <a:endParaRPr lang="en-US"/>
          </a:p>
        </p:txBody>
      </p:sp>
    </p:spTree>
    <p:extLst>
      <p:ext uri="{BB962C8B-B14F-4D97-AF65-F5344CB8AC3E}">
        <p14:creationId xmlns:p14="http://schemas.microsoft.com/office/powerpoint/2010/main" val="9901660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EBF8A7-757F-417C-8774-7518F4FE573F}" type="datetimeFigureOut">
              <a:rPr lang="en-US"/>
              <a:pPr>
                <a:defRPr/>
              </a:pPr>
              <a:t>9/12/2019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022F185-1CCF-4C49-971A-97543BE04869}" type="slidenum">
              <a:rPr lang="en-US"/>
              <a:pPr>
                <a:defRPr/>
              </a:pPr>
              <a:t>‹#›</a:t>
            </a:fld>
            <a:endParaRPr lang="en-US"/>
          </a:p>
        </p:txBody>
      </p:sp>
    </p:spTree>
    <p:extLst>
      <p:ext uri="{BB962C8B-B14F-4D97-AF65-F5344CB8AC3E}">
        <p14:creationId xmlns:p14="http://schemas.microsoft.com/office/powerpoint/2010/main" val="4216425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E45915-EFDA-40C1-9E8E-C29473530B00}" type="datetimeFigureOut">
              <a:rPr lang="en-US"/>
              <a:pPr>
                <a:defRPr/>
              </a:pPr>
              <a:t>9/12/2019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AEAB412-93E9-4786-8780-EA7B3D1324C2}" type="slidenum">
              <a:rPr lang="en-US"/>
              <a:pPr>
                <a:defRPr/>
              </a:pPr>
              <a:t>‹#›</a:t>
            </a:fld>
            <a:endParaRPr lang="en-US"/>
          </a:p>
        </p:txBody>
      </p:sp>
    </p:spTree>
    <p:extLst>
      <p:ext uri="{BB962C8B-B14F-4D97-AF65-F5344CB8AC3E}">
        <p14:creationId xmlns:p14="http://schemas.microsoft.com/office/powerpoint/2010/main" val="347512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FC8773A-D46E-45AD-9CE4-96D79ABDA954}" type="datetimeFigureOut">
              <a:rPr lang="en-AU" smtClean="0"/>
              <a:t>12/09/2019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1C36E42-01E6-49AF-9D81-497D0FDF8BEB}" type="slidenum">
              <a:rPr lang="en-AU" smtClean="0"/>
              <a:t>‹#›</a:t>
            </a:fld>
            <a:endParaRPr lang="en-AU"/>
          </a:p>
        </p:txBody>
      </p:sp>
    </p:spTree>
    <p:extLst>
      <p:ext uri="{BB962C8B-B14F-4D97-AF65-F5344CB8AC3E}">
        <p14:creationId xmlns:p14="http://schemas.microsoft.com/office/powerpoint/2010/main" val="23517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8773A-D46E-45AD-9CE4-96D79ABDA954}" type="datetimeFigureOut">
              <a:rPr lang="en-AU" smtClean="0"/>
              <a:t>12/09/2019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1C36E42-01E6-49AF-9D81-497D0FDF8BEB}" type="slidenum">
              <a:rPr lang="en-AU" smtClean="0"/>
              <a:t>‹#›</a:t>
            </a:fld>
            <a:endParaRPr lang="en-AU"/>
          </a:p>
        </p:txBody>
      </p:sp>
    </p:spTree>
    <p:extLst>
      <p:ext uri="{BB962C8B-B14F-4D97-AF65-F5344CB8AC3E}">
        <p14:creationId xmlns:p14="http://schemas.microsoft.com/office/powerpoint/2010/main" val="154199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8773A-D46E-45AD-9CE4-96D79ABDA954}" type="datetimeFigureOut">
              <a:rPr lang="en-AU" smtClean="0"/>
              <a:t>12/09/2019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1C36E42-01E6-49AF-9D81-497D0FDF8BEB}" type="slidenum">
              <a:rPr lang="en-AU" smtClean="0"/>
              <a:t>‹#›</a:t>
            </a:fld>
            <a:endParaRPr lang="en-AU"/>
          </a:p>
        </p:txBody>
      </p:sp>
    </p:spTree>
    <p:extLst>
      <p:ext uri="{BB962C8B-B14F-4D97-AF65-F5344CB8AC3E}">
        <p14:creationId xmlns:p14="http://schemas.microsoft.com/office/powerpoint/2010/main" val="186462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8773A-D46E-45AD-9CE4-96D79ABDA954}" type="datetimeFigureOut">
              <a:rPr lang="en-AU" smtClean="0"/>
              <a:t>12/09/2019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1C36E42-01E6-49AF-9D81-497D0FDF8BEB}" type="slidenum">
              <a:rPr lang="en-AU" smtClean="0"/>
              <a:t>‹#›</a:t>
            </a:fld>
            <a:endParaRPr lang="en-AU"/>
          </a:p>
        </p:txBody>
      </p:sp>
    </p:spTree>
    <p:extLst>
      <p:ext uri="{BB962C8B-B14F-4D97-AF65-F5344CB8AC3E}">
        <p14:creationId xmlns:p14="http://schemas.microsoft.com/office/powerpoint/2010/main" val="133302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8773A-D46E-45AD-9CE4-96D79ABDA954}" type="datetimeFigureOut">
              <a:rPr lang="en-AU" smtClean="0"/>
              <a:t>12/09/2019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36E42-01E6-49AF-9D81-497D0FDF8BEB}" type="slidenum">
              <a:rPr lang="en-AU" smtClean="0"/>
              <a:t>‹#›</a:t>
            </a:fld>
            <a:endParaRPr lang="en-AU"/>
          </a:p>
        </p:txBody>
      </p:sp>
    </p:spTree>
    <p:extLst>
      <p:ext uri="{BB962C8B-B14F-4D97-AF65-F5344CB8AC3E}">
        <p14:creationId xmlns:p14="http://schemas.microsoft.com/office/powerpoint/2010/main" val="2213459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A376B-E4B2-4727-9560-9F7161A6C375}" type="datetimeFigureOut">
              <a:rPr lang="en-US" smtClean="0">
                <a:solidFill>
                  <a:prstClr val="black">
                    <a:tint val="75000"/>
                  </a:prstClr>
                </a:solidFill>
                <a:cs typeface="Arial" charset="0"/>
              </a:rPr>
              <a:pPr/>
              <a:t>9/12/2019</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133FA-4C18-47BE-936F-15EBBB1247E1}" type="slidenum">
              <a:rPr lang="en-US" smtClean="0">
                <a:solidFill>
                  <a:prstClr val="black">
                    <a:tint val="75000"/>
                  </a:prstClr>
                </a:solidFill>
                <a:cs typeface="Arial" charset="0"/>
              </a:rPr>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1858059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B55F1990-6B28-4DD7-88FC-39ECF8E88D09}" type="datetimeFigureOut">
              <a:rPr lang="en-US"/>
              <a:pPr>
                <a:defRPr/>
              </a:pPr>
              <a:t>9/12/2019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64FFD6E6-C5AA-4D72-8215-8A117F874399}" type="slidenum">
              <a:rPr lang="en-US"/>
              <a:pPr>
                <a:defRPr/>
              </a:pPr>
              <a:t>‹#›</a:t>
            </a:fld>
            <a:endParaRPr lang="en-US"/>
          </a:p>
        </p:txBody>
      </p:sp>
    </p:spTree>
    <p:extLst>
      <p:ext uri="{BB962C8B-B14F-4D97-AF65-F5344CB8AC3E}">
        <p14:creationId xmlns:p14="http://schemas.microsoft.com/office/powerpoint/2010/main" val="31713833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16433CE-EC01-4641-8771-D190B1383941}" type="datetimeFigureOut">
              <a:rPr lang="ms-MY"/>
              <a:pPr>
                <a:defRPr/>
              </a:pPr>
              <a:t>12/09/2019</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6AE428B-4DFB-438A-B342-635C166DB38D}" type="slidenum">
              <a:rPr lang="ms-MY"/>
              <a:pPr>
                <a:defRPr/>
              </a:pPr>
              <a:t>‹#›</a:t>
            </a:fld>
            <a:endParaRPr lang="ms-MY"/>
          </a:p>
        </p:txBody>
      </p:sp>
    </p:spTree>
    <p:extLst>
      <p:ext uri="{BB962C8B-B14F-4D97-AF65-F5344CB8AC3E}">
        <p14:creationId xmlns:p14="http://schemas.microsoft.com/office/powerpoint/2010/main" val="30028360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DF587A4-8C1C-4469-9F3A-6BFB5DC7C2B3}" type="datetimeFigureOut">
              <a:rPr lang="en-US"/>
              <a:pPr>
                <a:defRPr/>
              </a:pPr>
              <a:t>9/12/2019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8BE4BA-68CC-4376-AA73-1D1B0CC85450}" type="slidenum">
              <a:rPr lang="en-US"/>
              <a:pPr>
                <a:defRPr/>
              </a:pPr>
              <a:t>‹#›</a:t>
            </a:fld>
            <a:endParaRPr lang="en-US"/>
          </a:p>
        </p:txBody>
      </p:sp>
    </p:spTree>
    <p:extLst>
      <p:ext uri="{BB962C8B-B14F-4D97-AF65-F5344CB8AC3E}">
        <p14:creationId xmlns:p14="http://schemas.microsoft.com/office/powerpoint/2010/main" val="29929047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59"/>
            <a:ext cx="9144000" cy="684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860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3403481"/>
            <a:ext cx="2551584" cy="553998"/>
          </a:xfrm>
          <a:prstGeom prst="rect">
            <a:avLst/>
          </a:prstGeom>
          <a:solidFill>
            <a:srgbClr val="00B0F0"/>
          </a:solidFill>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Doa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5355213"/>
            <a:ext cx="89154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ms-MY" sz="2400" b="1" i="1" dirty="0"/>
              <a:t>“Ya Allah, ampunilah dosa kami, dosa </a:t>
            </a:r>
            <a:r>
              <a:rPr lang="ms-MY" sz="2400" b="1" i="1" dirty="0" err="1"/>
              <a:t>ibubapa</a:t>
            </a:r>
            <a:r>
              <a:rPr lang="ms-MY" sz="2400" b="1" i="1" dirty="0"/>
              <a:t> kami dan dosa siapa sahaja yang mempunyai hak ke atas kami”.</a:t>
            </a:r>
            <a:endParaRPr lang="en-MY" sz="2400" b="1" dirty="0"/>
          </a:p>
        </p:txBody>
      </p:sp>
      <p:sp>
        <p:nvSpPr>
          <p:cNvPr id="5" name="Rectangle 4"/>
          <p:cNvSpPr/>
          <p:nvPr/>
        </p:nvSpPr>
        <p:spPr>
          <a:xfrm>
            <a:off x="1" y="4110171"/>
            <a:ext cx="9144000" cy="830997"/>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اغْفِرْلَنَا وَلِوَالِدِيْنَا وَلِمَنْ لَّهُ حَقٌّ عَلَيْنَا</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792248" y="908720"/>
            <a:ext cx="7884208" cy="1200329"/>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400" b="1" dirty="0" err="1"/>
              <a:t>M</a:t>
            </a:r>
            <a:r>
              <a:rPr lang="en-US" sz="2400" b="1" dirty="0" err="1" smtClean="0"/>
              <a:t>ungkin</a:t>
            </a:r>
            <a:r>
              <a:rPr lang="en-US" sz="2400" b="1" dirty="0" smtClean="0"/>
              <a:t> </a:t>
            </a:r>
            <a:r>
              <a:rPr lang="en-US" sz="2400" b="1" dirty="0" err="1"/>
              <a:t>banyak</a:t>
            </a:r>
            <a:r>
              <a:rPr lang="en-US" sz="2400" b="1" dirty="0"/>
              <a:t> </a:t>
            </a:r>
            <a:r>
              <a:rPr lang="en-US" sz="2400" b="1" dirty="0" err="1"/>
              <a:t>kebiadaban</a:t>
            </a:r>
            <a:r>
              <a:rPr lang="en-US" sz="2400" b="1" dirty="0"/>
              <a:t> </a:t>
            </a:r>
            <a:r>
              <a:rPr lang="en-US" sz="2400" b="1" dirty="0" err="1"/>
              <a:t>dan</a:t>
            </a:r>
            <a:r>
              <a:rPr lang="en-US" sz="2400" b="1" dirty="0"/>
              <a:t> </a:t>
            </a:r>
            <a:r>
              <a:rPr lang="en-US" sz="2400" b="1" dirty="0" err="1"/>
              <a:t>kesalahan</a:t>
            </a:r>
            <a:r>
              <a:rPr lang="en-US" sz="2400" b="1" dirty="0"/>
              <a:t> yang </a:t>
            </a:r>
            <a:r>
              <a:rPr lang="en-US" sz="2400" b="1" dirty="0" err="1"/>
              <a:t>kita</a:t>
            </a:r>
            <a:r>
              <a:rPr lang="en-US" sz="2400" b="1" dirty="0"/>
              <a:t> </a:t>
            </a:r>
            <a:r>
              <a:rPr lang="en-US" sz="2400" b="1" dirty="0" err="1"/>
              <a:t>lakukan</a:t>
            </a:r>
            <a:r>
              <a:rPr lang="en-US" sz="2400" b="1" dirty="0"/>
              <a:t> </a:t>
            </a:r>
            <a:r>
              <a:rPr lang="en-US" sz="2400" b="1" dirty="0" err="1"/>
              <a:t>terhadap</a:t>
            </a:r>
            <a:r>
              <a:rPr lang="en-US" sz="2400" b="1" dirty="0"/>
              <a:t> </a:t>
            </a:r>
            <a:r>
              <a:rPr lang="en-US" sz="2400" b="1" dirty="0" err="1"/>
              <a:t>mereka</a:t>
            </a:r>
            <a:r>
              <a:rPr lang="en-US" sz="2400" b="1" dirty="0"/>
              <a:t> yang </a:t>
            </a:r>
            <a:r>
              <a:rPr lang="en-US" sz="2400" b="1" dirty="0" err="1"/>
              <a:t>lebih</a:t>
            </a:r>
            <a:r>
              <a:rPr lang="en-US" sz="2400" b="1" dirty="0"/>
              <a:t> </a:t>
            </a:r>
            <a:r>
              <a:rPr lang="en-US" sz="2400" b="1" dirty="0" err="1"/>
              <a:t>tua</a:t>
            </a:r>
            <a:r>
              <a:rPr lang="en-US" sz="2400" b="1" dirty="0"/>
              <a:t>, orang </a:t>
            </a:r>
            <a:r>
              <a:rPr lang="en-US" sz="2400" b="1" dirty="0" err="1"/>
              <a:t>baik-baik</a:t>
            </a:r>
            <a:r>
              <a:rPr lang="en-US" sz="2400" b="1" dirty="0"/>
              <a:t>, </a:t>
            </a:r>
            <a:r>
              <a:rPr lang="en-US" sz="2400" b="1" dirty="0" err="1"/>
              <a:t>para</a:t>
            </a:r>
            <a:r>
              <a:rPr lang="en-US" sz="2400" b="1" dirty="0"/>
              <a:t> </a:t>
            </a:r>
            <a:r>
              <a:rPr lang="en-US" sz="2400" b="1" dirty="0" err="1"/>
              <a:t>ustaz</a:t>
            </a:r>
            <a:r>
              <a:rPr lang="en-US" sz="2400" b="1" dirty="0"/>
              <a:t>, </a:t>
            </a:r>
            <a:r>
              <a:rPr lang="en-US" sz="2400" b="1" dirty="0" err="1"/>
              <a:t>ulama</a:t>
            </a:r>
            <a:r>
              <a:rPr lang="en-US" sz="2400" b="1" dirty="0"/>
              <a:t>’, </a:t>
            </a:r>
            <a:r>
              <a:rPr lang="en-US" sz="2400" b="1" dirty="0" err="1"/>
              <a:t>kawan</a:t>
            </a:r>
            <a:r>
              <a:rPr lang="en-US" sz="2400" b="1" dirty="0"/>
              <a:t> </a:t>
            </a:r>
            <a:r>
              <a:rPr lang="en-US" sz="2400" b="1" dirty="0" err="1"/>
              <a:t>dan</a:t>
            </a:r>
            <a:r>
              <a:rPr lang="en-US" sz="2400" b="1" dirty="0"/>
              <a:t> </a:t>
            </a:r>
            <a:r>
              <a:rPr lang="en-US" sz="2400" b="1" dirty="0" err="1"/>
              <a:t>siapa</a:t>
            </a:r>
            <a:r>
              <a:rPr lang="en-US" sz="2400" b="1" dirty="0"/>
              <a:t> </a:t>
            </a:r>
            <a:r>
              <a:rPr lang="en-US" sz="2400" b="1" dirty="0" err="1"/>
              <a:t>sahaja</a:t>
            </a:r>
            <a:r>
              <a:rPr lang="en-US" sz="2400" b="1" dirty="0"/>
              <a:t>. </a:t>
            </a:r>
            <a:endParaRPr lang="en-US" sz="24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802520" y="2325073"/>
            <a:ext cx="7873936" cy="830997"/>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auto">
              <a:spcBef>
                <a:spcPts val="0"/>
              </a:spcBef>
              <a:spcAft>
                <a:spcPts val="0"/>
              </a:spcAft>
              <a:defRPr/>
            </a:pPr>
            <a:r>
              <a:rPr lang="en-US" sz="2400" b="1" dirty="0" err="1"/>
              <a:t>S</a:t>
            </a:r>
            <a:r>
              <a:rPr lang="en-US" sz="2400" b="1" dirty="0" err="1" smtClean="0"/>
              <a:t>angat</a:t>
            </a:r>
            <a:r>
              <a:rPr lang="en-US" sz="2400" b="1" dirty="0" smtClean="0"/>
              <a:t> </a:t>
            </a:r>
            <a:r>
              <a:rPr lang="en-US" sz="2400" b="1" dirty="0" err="1"/>
              <a:t>elok</a:t>
            </a:r>
            <a:r>
              <a:rPr lang="en-US" sz="2400" b="1" dirty="0"/>
              <a:t> </a:t>
            </a:r>
            <a:r>
              <a:rPr lang="en-US" sz="2400" b="1" dirty="0" err="1"/>
              <a:t>kita</a:t>
            </a:r>
            <a:r>
              <a:rPr lang="en-US" sz="2400" b="1" dirty="0"/>
              <a:t> </a:t>
            </a:r>
            <a:r>
              <a:rPr lang="en-US" sz="2400" b="1" dirty="0" err="1"/>
              <a:t>terus</a:t>
            </a:r>
            <a:r>
              <a:rPr lang="en-US" sz="2400" b="1" dirty="0"/>
              <a:t> </a:t>
            </a:r>
            <a:r>
              <a:rPr lang="en-US" sz="2400" b="1" dirty="0" err="1"/>
              <a:t>bermuhasabah</a:t>
            </a:r>
            <a:r>
              <a:rPr lang="en-US" sz="2400" b="1" dirty="0"/>
              <a:t> </a:t>
            </a:r>
            <a:r>
              <a:rPr lang="en-US" sz="2400" b="1" dirty="0" err="1"/>
              <a:t>dan</a:t>
            </a:r>
            <a:r>
              <a:rPr lang="en-US" sz="2400" b="1" dirty="0"/>
              <a:t> </a:t>
            </a:r>
            <a:r>
              <a:rPr lang="en-US" sz="2400" b="1" dirty="0" err="1"/>
              <a:t>memperbaharui</a:t>
            </a:r>
            <a:r>
              <a:rPr lang="en-US" sz="2400" b="1" dirty="0"/>
              <a:t> </a:t>
            </a:r>
            <a:r>
              <a:rPr lang="en-US" sz="2400" b="1" dirty="0" err="1"/>
              <a:t>istighfar</a:t>
            </a:r>
            <a:r>
              <a:rPr lang="en-US" sz="2400" b="1" dirty="0"/>
              <a:t> </a:t>
            </a:r>
            <a:r>
              <a:rPr lang="en-US" sz="2400" b="1" dirty="0" err="1"/>
              <a:t>dan</a:t>
            </a:r>
            <a:r>
              <a:rPr lang="en-US" sz="2400" b="1" dirty="0"/>
              <a:t> </a:t>
            </a:r>
            <a:r>
              <a:rPr lang="en-US" sz="2400" b="1" dirty="0" err="1"/>
              <a:t>memohon</a:t>
            </a:r>
            <a:r>
              <a:rPr lang="en-US" sz="2400" b="1" dirty="0"/>
              <a:t> </a:t>
            </a:r>
            <a:r>
              <a:rPr lang="en-US" sz="2400" b="1" dirty="0" err="1"/>
              <a:t>kemaafan</a:t>
            </a:r>
            <a:r>
              <a:rPr lang="en-US" sz="2400" b="1" dirty="0"/>
              <a:t>. </a:t>
            </a:r>
            <a:endParaRPr lang="en-US" sz="24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ight Arrow 7"/>
          <p:cNvSpPr/>
          <p:nvPr/>
        </p:nvSpPr>
        <p:spPr>
          <a:xfrm>
            <a:off x="254587" y="983112"/>
            <a:ext cx="717014" cy="101112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ight Arrow 8"/>
          <p:cNvSpPr/>
          <p:nvPr/>
        </p:nvSpPr>
        <p:spPr>
          <a:xfrm>
            <a:off x="251520" y="2250054"/>
            <a:ext cx="717014" cy="101112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07068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05020" y="260648"/>
            <a:ext cx="4875492" cy="830997"/>
          </a:xfrm>
          <a:prstGeom prst="rect">
            <a:avLst/>
          </a:prstGeom>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83</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3356992"/>
            <a:ext cx="89154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i="1" dirty="0"/>
              <a:t>“</a:t>
            </a:r>
            <a:r>
              <a:rPr lang="ms-MY" sz="2400" b="1" i="1" dirty="0"/>
              <a:t>Dan (ingatlah), ketika Kami mengikat perjanjian setia dengan Bani </a:t>
            </a:r>
            <a:r>
              <a:rPr lang="ms-MY" sz="2400" b="1" i="1" dirty="0" err="1"/>
              <a:t>Israil</a:t>
            </a:r>
            <a:r>
              <a:rPr lang="ms-MY" sz="2400" b="1" i="1" dirty="0"/>
              <a:t> (dengan berfirman): Janganlah kamu menyembah melainkan Allah, dan berbuat </a:t>
            </a:r>
            <a:r>
              <a:rPr lang="ms-MY" sz="2400" b="1" i="1" dirty="0" err="1"/>
              <a:t>baiklah</a:t>
            </a:r>
            <a:r>
              <a:rPr lang="ms-MY" sz="2400" b="1" i="1" dirty="0"/>
              <a:t> kepada kedua ibu-bapa, dan kaum kerabat, dan anak-anak yatim, serta orang miskin dan </a:t>
            </a:r>
            <a:r>
              <a:rPr lang="ms-MY" sz="2400" b="1" i="1" dirty="0" err="1"/>
              <a:t>katakanlah</a:t>
            </a:r>
            <a:r>
              <a:rPr lang="ms-MY" sz="2400" b="1" i="1" dirty="0"/>
              <a:t> kepada sesama manusia perkataan yang baik; dan </a:t>
            </a:r>
            <a:r>
              <a:rPr lang="ms-MY" sz="2400" b="1" i="1" dirty="0" err="1"/>
              <a:t>dirikanlah</a:t>
            </a:r>
            <a:r>
              <a:rPr lang="ms-MY" sz="2400" b="1" i="1" dirty="0"/>
              <a:t> sembahyang serta </a:t>
            </a:r>
            <a:r>
              <a:rPr lang="ms-MY" sz="2400" b="1" i="1" dirty="0" err="1"/>
              <a:t>berilah</a:t>
            </a:r>
            <a:r>
              <a:rPr lang="ms-MY" sz="2400" b="1" i="1" dirty="0"/>
              <a:t> zakat. Kemudian kamu berpaling (perjanjian setia kamu itu) kecuali sebahagian kecil dari kamu; dan sememangnya kamu orang yang tidak menghiraukan perjanjian setianya.”</a:t>
            </a:r>
            <a:endParaRPr lang="en-MY" sz="2400" b="1" dirty="0"/>
          </a:p>
        </p:txBody>
      </p:sp>
      <p:sp>
        <p:nvSpPr>
          <p:cNvPr id="5" name="Rectangle 4"/>
          <p:cNvSpPr/>
          <p:nvPr/>
        </p:nvSpPr>
        <p:spPr>
          <a:xfrm>
            <a:off x="1" y="1418000"/>
            <a:ext cx="9144000" cy="1938992"/>
          </a:xfrm>
          <a:prstGeom prst="rect">
            <a:avLst/>
          </a:prstGeom>
          <a:solidFill>
            <a:srgbClr val="002060">
              <a:alpha val="31000"/>
            </a:srgb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وَإِذْ أَخَذْنَا مِيثَاقَ بَنِي إِسْرَائِيلَ لَا تَعْبُدُونَ إِلَّا اللَّهَ وَبِالْوَالِدَيْنِ إِحْسَانًا وَذِي الْقُرْبَىٰ وَالْيَتَامَىٰ وَالْمَسَاكِينِ وَقُولُوا لِلنَّاسِ حُسْنًا وَأَقِيمُوا الصَّلَاةَ وَآتُوا الزَّكَاةَ ثُمَّ تَوَلَّيْتُمْ إِلَّا قَلِيلًا مِّنكُمْ وَأَنتُم مُّعْرِضُونَ</a:t>
            </a:r>
            <a:endParaRPr lang="en-MY"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ight Arrow 5"/>
          <p:cNvSpPr/>
          <p:nvPr/>
        </p:nvSpPr>
        <p:spPr>
          <a:xfrm>
            <a:off x="91302" y="-35251"/>
            <a:ext cx="4408690" cy="144802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Eratkan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hubungan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menggandakan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ihsan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07068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04623" y="1748309"/>
            <a:ext cx="8459865" cy="1320651"/>
          </a:xfrm>
          <a:prstGeom prst="roundRect">
            <a:avLst>
              <a:gd name="adj" fmla="val 19735"/>
            </a:avLst>
          </a:prstGeom>
          <a:ln/>
        </p:spPr>
        <p:style>
          <a:lnRef idx="1">
            <a:schemeClr val="accent4"/>
          </a:lnRef>
          <a:fillRef idx="2">
            <a:schemeClr val="accent4"/>
          </a:fillRef>
          <a:effectRef idx="1">
            <a:schemeClr val="accent4"/>
          </a:effectRef>
          <a:fontRef idx="minor">
            <a:schemeClr val="dk1"/>
          </a:fontRef>
        </p:style>
        <p:txBody>
          <a:bodyPr anchor="ctr"/>
          <a:lstStyle/>
          <a:p>
            <a:r>
              <a:rPr lang="en-US" sz="2600" b="1" dirty="0" err="1" smtClean="0">
                <a:effectLst>
                  <a:outerShdw blurRad="38100" dist="38100" dir="2700000" algn="tl">
                    <a:srgbClr val="000000">
                      <a:alpha val="43137"/>
                    </a:srgbClr>
                  </a:outerShdw>
                </a:effectLst>
              </a:rPr>
              <a:t>kedudukan</a:t>
            </a:r>
            <a:r>
              <a:rPr lang="en-US" sz="2600" b="1" dirty="0" smtClean="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mereka</a:t>
            </a:r>
            <a:r>
              <a:rPr lang="en-US" sz="2600" b="1" dirty="0">
                <a:effectLst>
                  <a:outerShdw blurRad="38100" dist="38100" dir="2700000" algn="tl">
                    <a:srgbClr val="000000">
                      <a:alpha val="43137"/>
                    </a:srgbClr>
                  </a:outerShdw>
                </a:effectLst>
              </a:rPr>
              <a:t> yang </a:t>
            </a:r>
            <a:r>
              <a:rPr lang="en-US" sz="2600" b="1" dirty="0" err="1">
                <a:effectLst>
                  <a:outerShdw blurRad="38100" dist="38100" dir="2700000" algn="tl">
                    <a:srgbClr val="000000">
                      <a:alpha val="43137"/>
                    </a:srgbClr>
                  </a:outerShdw>
                </a:effectLst>
              </a:rPr>
              <a:t>masih</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ketinggalan</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dan</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tergugat</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dalam</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semua</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aspek</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termasuk</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politik</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dan</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pengurusan</a:t>
            </a:r>
            <a:r>
              <a:rPr lang="en-US" sz="2600" b="1" dirty="0">
                <a:effectLst>
                  <a:outerShdw blurRad="38100" dist="38100" dir="2700000" algn="tl">
                    <a:srgbClr val="000000">
                      <a:alpha val="43137"/>
                    </a:srgbClr>
                  </a:outerShdw>
                </a:effectLst>
              </a:rPr>
              <a:t> Negara.  </a:t>
            </a:r>
            <a:endParaRPr lang="en-MY" sz="2600" b="1" dirty="0">
              <a:effectLst>
                <a:outerShdw blurRad="38100" dist="38100" dir="2700000" algn="tl">
                  <a:srgbClr val="000000">
                    <a:alpha val="43137"/>
                  </a:srgbClr>
                </a:outerShdw>
              </a:effectLst>
            </a:endParaRPr>
          </a:p>
        </p:txBody>
      </p:sp>
      <p:sp>
        <p:nvSpPr>
          <p:cNvPr id="4" name="Rectangle 3"/>
          <p:cNvSpPr/>
          <p:nvPr/>
        </p:nvSpPr>
        <p:spPr>
          <a:xfrm>
            <a:off x="151083" y="282714"/>
            <a:ext cx="8813405"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Situasi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395536" y="4797152"/>
            <a:ext cx="8459865" cy="1152128"/>
          </a:xfrm>
          <a:prstGeom prst="roundRect">
            <a:avLst>
              <a:gd name="adj" fmla="val 19735"/>
            </a:avLst>
          </a:prstGeom>
          <a:ln/>
        </p:spPr>
        <p:style>
          <a:lnRef idx="1">
            <a:schemeClr val="accent5"/>
          </a:lnRef>
          <a:fillRef idx="2">
            <a:schemeClr val="accent5"/>
          </a:fillRef>
          <a:effectRef idx="1">
            <a:schemeClr val="accent5"/>
          </a:effectRef>
          <a:fontRef idx="minor">
            <a:schemeClr val="dk1"/>
          </a:fontRef>
        </p:style>
        <p:txBody>
          <a:bodyPr anchor="ctr"/>
          <a:lstStyle/>
          <a:p>
            <a:r>
              <a:rPr lang="en-US" sz="2600" b="1" dirty="0" err="1" smtClean="0">
                <a:effectLst>
                  <a:outerShdw blurRad="38100" dist="38100" dir="2700000" algn="tl">
                    <a:srgbClr val="000000">
                      <a:alpha val="43137"/>
                    </a:srgbClr>
                  </a:outerShdw>
                </a:effectLst>
              </a:rPr>
              <a:t>terhadap</a:t>
            </a:r>
            <a:r>
              <a:rPr lang="en-US" sz="2600" b="1" dirty="0" smtClean="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kesucian</a:t>
            </a:r>
            <a:r>
              <a:rPr lang="en-US" sz="2600" b="1" dirty="0">
                <a:effectLst>
                  <a:outerShdw blurRad="38100" dist="38100" dir="2700000" algn="tl">
                    <a:srgbClr val="000000">
                      <a:alpha val="43137"/>
                    </a:srgbClr>
                  </a:outerShdw>
                </a:effectLst>
              </a:rPr>
              <a:t> agama Islam </a:t>
            </a:r>
            <a:r>
              <a:rPr lang="en-US" sz="2600" b="1" dirty="0" err="1">
                <a:effectLst>
                  <a:outerShdw blurRad="38100" dist="38100" dir="2700000" algn="tl">
                    <a:srgbClr val="000000">
                      <a:alpha val="43137"/>
                    </a:srgbClr>
                  </a:outerShdw>
                </a:effectLst>
              </a:rPr>
              <a:t>termasuk</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penghinaan</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kepada</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Nabi</a:t>
            </a:r>
            <a:r>
              <a:rPr lang="en-US" sz="2600" b="1" dirty="0">
                <a:effectLst>
                  <a:outerShdw blurRad="38100" dist="38100" dir="2700000" algn="tl">
                    <a:srgbClr val="000000">
                      <a:alpha val="43137"/>
                    </a:srgbClr>
                  </a:outerShdw>
                </a:effectLst>
              </a:rPr>
              <a:t>, Raja-raja </a:t>
            </a:r>
            <a:r>
              <a:rPr lang="en-US" sz="2600" b="1" dirty="0" err="1">
                <a:effectLst>
                  <a:outerShdw blurRad="38100" dist="38100" dir="2700000" algn="tl">
                    <a:srgbClr val="000000">
                      <a:alpha val="43137"/>
                    </a:srgbClr>
                  </a:outerShdw>
                </a:effectLst>
              </a:rPr>
              <a:t>Melayu</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dan</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Ulama</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kita</a:t>
            </a:r>
            <a:r>
              <a:rPr lang="en-US" sz="2600" b="1" dirty="0">
                <a:effectLst>
                  <a:outerShdw blurRad="38100" dist="38100" dir="2700000" algn="tl">
                    <a:srgbClr val="000000">
                      <a:alpha val="43137"/>
                    </a:srgbClr>
                  </a:outerShdw>
                </a:effectLst>
              </a:rPr>
              <a:t>.</a:t>
            </a:r>
            <a:endParaRPr lang="en-MY" sz="2600" b="1" dirty="0">
              <a:effectLst>
                <a:outerShdw blurRad="38100" dist="38100" dir="2700000" algn="tl">
                  <a:srgbClr val="000000">
                    <a:alpha val="43137"/>
                  </a:srgbClr>
                </a:outerShdw>
              </a:effectLst>
            </a:endParaRPr>
          </a:p>
        </p:txBody>
      </p:sp>
      <p:sp>
        <p:nvSpPr>
          <p:cNvPr id="6" name="Rounded Rectangle 5"/>
          <p:cNvSpPr/>
          <p:nvPr/>
        </p:nvSpPr>
        <p:spPr>
          <a:xfrm>
            <a:off x="467544" y="985543"/>
            <a:ext cx="4077531" cy="787273"/>
          </a:xfrm>
          <a:prstGeom prst="roundRect">
            <a:avLst>
              <a:gd name="adj" fmla="val 19735"/>
            </a:avLst>
          </a:prstGeom>
          <a:ln/>
        </p:spPr>
        <p:style>
          <a:lnRef idx="1">
            <a:schemeClr val="accent6"/>
          </a:lnRef>
          <a:fillRef idx="2">
            <a:schemeClr val="accent6"/>
          </a:fillRef>
          <a:effectRef idx="1">
            <a:schemeClr val="accent6"/>
          </a:effectRef>
          <a:fontRef idx="minor">
            <a:schemeClr val="dk1"/>
          </a:fontRef>
        </p:style>
        <p:txBody>
          <a:bodyPr anchor="ctr"/>
          <a:lstStyle/>
          <a:p>
            <a:r>
              <a:rPr lang="en-US" sz="2600" b="1" dirty="0" err="1" smtClean="0">
                <a:effectLst>
                  <a:outerShdw blurRad="38100" dist="38100" dir="2700000" algn="tl">
                    <a:srgbClr val="000000">
                      <a:alpha val="43137"/>
                    </a:srgbClr>
                  </a:outerShdw>
                </a:effectLst>
              </a:rPr>
              <a:t>Perpecahan</a:t>
            </a:r>
            <a:r>
              <a:rPr lang="en-US" sz="2600" b="1" dirty="0" smtClean="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umat</a:t>
            </a:r>
            <a:r>
              <a:rPr lang="en-US" sz="2600" b="1" dirty="0">
                <a:effectLst>
                  <a:outerShdw blurRad="38100" dist="38100" dir="2700000" algn="tl">
                    <a:srgbClr val="000000">
                      <a:alpha val="43137"/>
                    </a:srgbClr>
                  </a:outerShdw>
                </a:effectLst>
              </a:rPr>
              <a:t> </a:t>
            </a:r>
            <a:r>
              <a:rPr lang="en-US" sz="2600" b="1" dirty="0" smtClean="0">
                <a:effectLst>
                  <a:outerShdw blurRad="38100" dist="38100" dir="2700000" algn="tl">
                    <a:srgbClr val="000000">
                      <a:alpha val="43137"/>
                    </a:srgbClr>
                  </a:outerShdw>
                </a:effectLst>
              </a:rPr>
              <a:t>Islam</a:t>
            </a:r>
            <a:endParaRPr lang="en-MY" sz="2600" b="1" dirty="0">
              <a:effectLst>
                <a:outerShdw blurRad="38100" dist="38100" dir="2700000" algn="tl">
                  <a:srgbClr val="000000">
                    <a:alpha val="43137"/>
                  </a:srgbClr>
                </a:outerShdw>
              </a:effectLst>
            </a:endParaRPr>
          </a:p>
        </p:txBody>
      </p:sp>
      <p:sp>
        <p:nvSpPr>
          <p:cNvPr id="7" name="Rounded Rectangle 6"/>
          <p:cNvSpPr/>
          <p:nvPr/>
        </p:nvSpPr>
        <p:spPr>
          <a:xfrm>
            <a:off x="467544" y="3772438"/>
            <a:ext cx="4896544" cy="1071736"/>
          </a:xfrm>
          <a:prstGeom prst="roundRect">
            <a:avLst>
              <a:gd name="adj" fmla="val 19735"/>
            </a:avLst>
          </a:prstGeom>
          <a:ln/>
        </p:spPr>
        <p:style>
          <a:lnRef idx="1">
            <a:schemeClr val="accent3"/>
          </a:lnRef>
          <a:fillRef idx="2">
            <a:schemeClr val="accent3"/>
          </a:fillRef>
          <a:effectRef idx="1">
            <a:schemeClr val="accent3"/>
          </a:effectRef>
          <a:fontRef idx="minor">
            <a:schemeClr val="dk1"/>
          </a:fontRef>
        </p:style>
        <p:txBody>
          <a:bodyPr anchor="ctr"/>
          <a:lstStyle/>
          <a:p>
            <a:r>
              <a:rPr lang="en-US" sz="2600" b="1" dirty="0" err="1" smtClean="0">
                <a:effectLst>
                  <a:outerShdw blurRad="38100" dist="38100" dir="2700000" algn="tl">
                    <a:srgbClr val="000000">
                      <a:alpha val="43137"/>
                    </a:srgbClr>
                  </a:outerShdw>
                </a:effectLst>
              </a:rPr>
              <a:t>Tindakan</a:t>
            </a:r>
            <a:r>
              <a:rPr lang="en-US" sz="2600" b="1" dirty="0" smtClean="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negatif</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oleh</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sesetengah</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warga</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bukan</a:t>
            </a:r>
            <a:r>
              <a:rPr lang="en-US" sz="2600" b="1" dirty="0">
                <a:effectLst>
                  <a:outerShdw blurRad="38100" dist="38100" dir="2700000" algn="tl">
                    <a:srgbClr val="000000">
                      <a:alpha val="43137"/>
                    </a:srgbClr>
                  </a:outerShdw>
                </a:effectLst>
              </a:rPr>
              <a:t> </a:t>
            </a:r>
            <a:r>
              <a:rPr lang="en-US" sz="2600" b="1" dirty="0" smtClean="0">
                <a:effectLst>
                  <a:outerShdw blurRad="38100" dist="38100" dir="2700000" algn="tl">
                    <a:srgbClr val="000000">
                      <a:alpha val="43137"/>
                    </a:srgbClr>
                  </a:outerShdw>
                </a:effectLst>
              </a:rPr>
              <a:t>Islam</a:t>
            </a:r>
            <a:endParaRPr lang="en-MY" sz="2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068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83568" y="1268761"/>
            <a:ext cx="7632848" cy="1224135"/>
          </a:xfrm>
          <a:prstGeom prst="roundRect">
            <a:avLst>
              <a:gd name="adj" fmla="val 19735"/>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Perubahan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sikap</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positif</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maju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depan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p>
        </p:txBody>
      </p:sp>
      <p:sp>
        <p:nvSpPr>
          <p:cNvPr id="4" name="Rectangle 3"/>
          <p:cNvSpPr/>
          <p:nvPr/>
        </p:nvSpPr>
        <p:spPr>
          <a:xfrm>
            <a:off x="151083" y="310842"/>
            <a:ext cx="8813405"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Mengalu-alukan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kemunculan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tahun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baru</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219200" y="4361466"/>
            <a:ext cx="6934200" cy="1219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Pastikan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aspek</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diletak</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bawah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prinsip</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patuh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6" name="Rectangle 5"/>
          <p:cNvSpPr/>
          <p:nvPr/>
        </p:nvSpPr>
        <p:spPr>
          <a:xfrm>
            <a:off x="683568" y="2974689"/>
            <a:ext cx="7632848" cy="990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mendekati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menghayati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ajaran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secara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menyeluruh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07068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128587"/>
            <a:ext cx="89497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Maaidah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4077072"/>
            <a:ext cx="89154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ms-MY" sz="2400" i="1" dirty="0"/>
              <a:t>“….. Pada hari ini, Aku telah sempurnakan </a:t>
            </a:r>
            <a:r>
              <a:rPr lang="ms-MY" sz="2400" i="1" dirty="0" err="1"/>
              <a:t>bagimu</a:t>
            </a:r>
            <a:r>
              <a:rPr lang="ms-MY" sz="2400" i="1" dirty="0"/>
              <a:t> agama kamu, dan Aku telah cukupkan </a:t>
            </a:r>
            <a:r>
              <a:rPr lang="ms-MY" sz="2400" i="1" dirty="0" err="1"/>
              <a:t>nikmat-Ku</a:t>
            </a:r>
            <a:r>
              <a:rPr lang="ms-MY" sz="2400" i="1" dirty="0"/>
              <a:t> </a:t>
            </a:r>
            <a:r>
              <a:rPr lang="ms-MY" sz="2400" i="1" dirty="0" err="1"/>
              <a:t>kepadamu</a:t>
            </a:r>
            <a:r>
              <a:rPr lang="ms-MY" sz="2400" i="1" dirty="0"/>
              <a:t>, dan Aku telah </a:t>
            </a:r>
            <a:r>
              <a:rPr lang="ms-MY" sz="2400" i="1" dirty="0" err="1"/>
              <a:t>redhakan</a:t>
            </a:r>
            <a:r>
              <a:rPr lang="ms-MY" sz="2400" i="1" dirty="0"/>
              <a:t> Islam itu menjadi </a:t>
            </a:r>
            <a:r>
              <a:rPr lang="ms-MY" sz="2400" i="1" dirty="0" err="1"/>
              <a:t>agamamu</a:t>
            </a:r>
            <a:r>
              <a:rPr lang="ms-MY" sz="2400" i="1" dirty="0"/>
              <a:t>. Maka sesiapa yang terpaksa kerana lapar sedang ia tidak ingin melakukan dosa, maka sesungguhnya Allah Maha Pengampun, lagi Maha Mengasihani.”</a:t>
            </a:r>
            <a:endParaRPr lang="en-MY" sz="2400" dirty="0"/>
          </a:p>
        </p:txBody>
      </p:sp>
      <p:sp>
        <p:nvSpPr>
          <p:cNvPr id="5" name="Rectangle 4"/>
          <p:cNvSpPr/>
          <p:nvPr/>
        </p:nvSpPr>
        <p:spPr>
          <a:xfrm>
            <a:off x="1" y="1556792"/>
            <a:ext cx="9144000" cy="2123658"/>
          </a:xfrm>
          <a:prstGeom prst="rect">
            <a:avLst/>
          </a:prstGeom>
          <a:solidFill>
            <a:srgbClr val="002060">
              <a:alpha val="31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لْيَوْمَ أَكْمَلْتُ لَكُمْ دِينَكُمْ وَأَتْمَمْتُ عَلَيْكُمْ نِعْمَتِي وَرَضِيتُ لَكُمُ الْإِسْلَامَ دِينًا ۚ فَمَنِ اضْطُرَّ فِي مَخْمَصَةٍ غَيْرَ مُتَجَانِفٍ لِّإِثْمٍ ۙ فَإِنَّ اللَّهَ غَفُورٌ رَّحِيمٌ</a:t>
            </a:r>
            <a:endParaRPr lang="en-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70680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128587"/>
            <a:ext cx="89497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Imran,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85</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4077072"/>
            <a:ext cx="89154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a:t>“</a:t>
            </a:r>
            <a:r>
              <a:rPr lang="ms-MY" sz="2400" b="1" dirty="0"/>
              <a:t>Dan sesiapa yang mencari agama selain agama Islam, maka tidak akan diterima daripadanya, dan ia pada hari Akhirat kelak dari orang yang rugi.</a:t>
            </a:r>
            <a:r>
              <a:rPr lang="en-US" sz="2400" b="1" dirty="0"/>
              <a:t>”</a:t>
            </a:r>
            <a:endParaRPr lang="en-MY" sz="2400" b="1" dirty="0"/>
          </a:p>
        </p:txBody>
      </p:sp>
      <p:sp>
        <p:nvSpPr>
          <p:cNvPr id="5" name="Rectangle 4"/>
          <p:cNvSpPr/>
          <p:nvPr/>
        </p:nvSpPr>
        <p:spPr>
          <a:xfrm>
            <a:off x="1" y="1844824"/>
            <a:ext cx="9144000" cy="156966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وَمَن يَبْتَغِ غَيْرَ الْإِسْلَامِ دِينًا فَلَن يُقْبَلَ مِنْهُ وَهُوَ فِي الْآخِرَةِ مِنَ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الْخَاسِرِينَ.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70680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0714" y="284264"/>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Janji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916764" y="1638680"/>
            <a:ext cx="7399652" cy="769216"/>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ms-MY" sz="2600" b="1" i="1" dirty="0"/>
              <a:t>Kembali kepada ajaran Islam </a:t>
            </a:r>
            <a:r>
              <a:rPr lang="ms-MY" sz="2600" b="1" i="1" dirty="0" smtClean="0"/>
              <a:t>sepenuhnya.</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914182" y="2695928"/>
            <a:ext cx="7399652" cy="1440160"/>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ms-MY" sz="2600" b="1" dirty="0"/>
              <a:t>Meningkatkan keimanan dan amalan taat, meninggal dan menjauhi maksiat serta sentiasa bermuhasabah dan bertaubat.</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916763" y="4424120"/>
            <a:ext cx="7399652" cy="808164"/>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ms-MY" sz="2600" b="1" i="1" dirty="0"/>
              <a:t>Mengukuhkan perpaduan dan </a:t>
            </a:r>
            <a:r>
              <a:rPr lang="ms-MY" sz="2600" b="1" i="1" dirty="0" err="1"/>
              <a:t>ukhuwwah</a:t>
            </a:r>
            <a:r>
              <a:rPr lang="ms-MY" sz="2600" b="1" i="1" dirty="0"/>
              <a:t> Islam </a:t>
            </a:r>
            <a:endParaRPr lang="ms-MY" sz="2600" b="1" i="1" dirty="0" smtClean="0"/>
          </a:p>
        </p:txBody>
      </p:sp>
      <p:sp>
        <p:nvSpPr>
          <p:cNvPr id="7" name="Right Arrow 6"/>
          <p:cNvSpPr/>
          <p:nvPr/>
        </p:nvSpPr>
        <p:spPr>
          <a:xfrm>
            <a:off x="632000" y="1471792"/>
            <a:ext cx="445186" cy="1117447"/>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ight Arrow 7"/>
          <p:cNvSpPr/>
          <p:nvPr/>
        </p:nvSpPr>
        <p:spPr>
          <a:xfrm rot="60525">
            <a:off x="637328" y="2843654"/>
            <a:ext cx="431436" cy="114744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ight Arrow 8"/>
          <p:cNvSpPr/>
          <p:nvPr/>
        </p:nvSpPr>
        <p:spPr>
          <a:xfrm rot="21550061">
            <a:off x="620993" y="4068028"/>
            <a:ext cx="446597" cy="130201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070680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0714" y="284264"/>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Janji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175616" y="1327775"/>
            <a:ext cx="6478138" cy="1153296"/>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ms-MY" sz="2600" b="1" i="1" dirty="0"/>
              <a:t>Meningkatkan taraf ekonomi, pendidikan dan kemahiran atau profesional.</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173034" y="2712003"/>
            <a:ext cx="6478138" cy="1064044"/>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ms-MY" sz="2600" b="1" dirty="0"/>
              <a:t>Menghapuskan sifat kepentingan diri dan khianat.</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175615" y="3992071"/>
            <a:ext cx="6478138" cy="1011560"/>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fi-FI" sz="2600" b="1" dirty="0"/>
              <a:t>Mengikhlaskan perjuangan, usaha dan amalan soleh kerana Allah semata-mata.</a:t>
            </a:r>
            <a:endParaRPr lang="ms-MY" sz="2600" b="1" dirty="0" smtClean="0"/>
          </a:p>
        </p:txBody>
      </p:sp>
      <p:sp>
        <p:nvSpPr>
          <p:cNvPr id="7" name="Right Arrow 6"/>
          <p:cNvSpPr/>
          <p:nvPr/>
        </p:nvSpPr>
        <p:spPr>
          <a:xfrm>
            <a:off x="890852" y="1399783"/>
            <a:ext cx="498206" cy="1117447"/>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ight Arrow 7"/>
          <p:cNvSpPr/>
          <p:nvPr/>
        </p:nvSpPr>
        <p:spPr>
          <a:xfrm rot="60525">
            <a:off x="896176" y="2696447"/>
            <a:ext cx="482818" cy="114744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ight Arrow 8"/>
          <p:cNvSpPr/>
          <p:nvPr/>
        </p:nvSpPr>
        <p:spPr>
          <a:xfrm rot="21550061">
            <a:off x="879842" y="3995633"/>
            <a:ext cx="499785" cy="130201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6</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Rounded Rectangle 9"/>
          <p:cNvSpPr/>
          <p:nvPr/>
        </p:nvSpPr>
        <p:spPr>
          <a:xfrm>
            <a:off x="1190206" y="5288215"/>
            <a:ext cx="6478138" cy="1011560"/>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ms-MY" sz="2600" b="1" dirty="0"/>
              <a:t>Sentiasa berbuat ihsan, berakhlak mulia dan bermoral tinggi </a:t>
            </a:r>
            <a:endParaRPr lang="ms-MY" sz="2600" b="1" dirty="0" smtClean="0"/>
          </a:p>
        </p:txBody>
      </p:sp>
      <p:sp>
        <p:nvSpPr>
          <p:cNvPr id="11" name="Right Arrow 10"/>
          <p:cNvSpPr/>
          <p:nvPr/>
        </p:nvSpPr>
        <p:spPr>
          <a:xfrm rot="21550061">
            <a:off x="894433" y="5219769"/>
            <a:ext cx="499785" cy="1302013"/>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7</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070680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76200"/>
            <a:ext cx="894977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208:</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501676"/>
            <a:ext cx="8721171" cy="156966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ادْخُلُوا فِي السِّلْمِ كَافَّةً وَلَا تَتَّبِعُوا خُطُوَاتِ الشَّيْطَانِ ۚ إِنَّهُ لَكُمْ عَدُوٌّ مُّبِينٌ</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119195" y="3789040"/>
            <a:ext cx="8915400" cy="169277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ms-MY" sz="2600" b="1" i="1" dirty="0"/>
              <a:t>“Wahai orang yang beriman! Masuklah kamu ke dalam Islam keseluruhannya; dan </a:t>
            </a:r>
            <a:r>
              <a:rPr lang="ms-MY" sz="2600" b="1" i="1" dirty="0" err="1"/>
              <a:t>janganlah</a:t>
            </a:r>
            <a:r>
              <a:rPr lang="ms-MY" sz="2600" b="1" i="1" dirty="0"/>
              <a:t> kamu menurut jejak langkah Syaitan; sesungguhnya Syaitan itu musuh bagi kamu yang terang nyata.”</a:t>
            </a:r>
            <a:endParaRPr lang="en-MY"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070680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4576" y="1447800"/>
            <a:ext cx="8388424" cy="4154984"/>
          </a:xfrm>
          <a:prstGeom prst="rect">
            <a:avLst/>
          </a:prstGeom>
          <a:solidFill>
            <a:schemeClr val="accent4">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70680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4581317"/>
            <a:ext cx="8367464" cy="1077218"/>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endPar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260648"/>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0" y="1827600"/>
            <a:ext cx="9144000" cy="2215991"/>
          </a:xfrm>
          <a:prstGeom prst="rect">
            <a:avLst/>
          </a:prstGeom>
          <a:solidFill>
            <a:schemeClr val="bg1">
              <a:lumMod val="50000"/>
              <a:alpha val="82000"/>
            </a:schemeClr>
          </a:solidFill>
        </p:spPr>
        <p:txBody>
          <a:bodyPr wrap="square">
            <a:spAutoFit/>
          </a:bodyPr>
          <a:lstStyle/>
          <a:p>
            <a:pPr algn="ctr" rtl="1">
              <a:defRPr/>
            </a:pPr>
            <a:r>
              <a:rPr lang="ar-SA" sz="138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70680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8802379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361700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228600"/>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82976"/>
            <a:ext cx="9144000" cy="1862048"/>
          </a:xfrm>
          <a:prstGeom prst="rect">
            <a:avLst/>
          </a:prstGeom>
          <a:solidFill>
            <a:schemeClr val="tx1">
              <a:lumMod val="50000"/>
              <a:lumOff val="50000"/>
              <a:alpha val="71000"/>
            </a:schemeClr>
          </a:solidFill>
        </p:spPr>
        <p:txBody>
          <a:bodyPr wrap="square">
            <a:spAutoFit/>
          </a:bodyPr>
          <a:lstStyle/>
          <a:p>
            <a:pPr algn="ctr" rtl="1" fontAlgn="auto">
              <a:spcBef>
                <a:spcPts val="0"/>
              </a:spcBef>
              <a:spcAft>
                <a:spcPts val="0"/>
              </a:spcAft>
              <a:defRPr/>
            </a:pPr>
            <a:r>
              <a:rPr lang="ar-SA" sz="115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latin typeface="Calibri"/>
                <a:cs typeface="Traditional Arabic" pitchFamily="2" charset="-78"/>
              </a:rPr>
              <a:t>الْحَمْدُ لِلَّهِ</a:t>
            </a:r>
            <a:endParaRPr lang="en-US" sz="115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latin typeface="Calibri"/>
              <a:cs typeface="Traditional Arabic" pitchFamily="2" charset="-78"/>
            </a:endParaRPr>
          </a:p>
        </p:txBody>
      </p:sp>
      <p:sp>
        <p:nvSpPr>
          <p:cNvPr id="5" name="TextBox 4"/>
          <p:cNvSpPr txBox="1"/>
          <p:nvPr/>
        </p:nvSpPr>
        <p:spPr>
          <a:xfrm>
            <a:off x="0" y="4713982"/>
            <a:ext cx="9144000" cy="1077218"/>
          </a:xfrm>
          <a:prstGeom prst="rect">
            <a:avLst/>
          </a:prstGeom>
          <a:solidFill>
            <a:schemeClr val="bg1">
              <a:alpha val="65000"/>
            </a:schemeClr>
          </a:solidFill>
          <a:ln w="57150">
            <a:noFill/>
          </a:ln>
        </p:spPr>
        <p:txBody>
          <a:bodyPr wrap="square">
            <a:spAutoFit/>
          </a:bodyPr>
          <a:lstStyle/>
          <a:p>
            <a:pPr algn="ctr" fontAlgn="auto">
              <a:spcBef>
                <a:spcPts val="0"/>
              </a:spcBef>
              <a:spcAft>
                <a:spcPts val="0"/>
              </a:spcAft>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a:endParaRPr>
          </a:p>
          <a:p>
            <a:pPr algn="ctr" fontAlgn="auto">
              <a:spcBef>
                <a:spcPts val="0"/>
              </a:spcBef>
              <a:spcAft>
                <a:spcPts val="0"/>
              </a:spcAft>
              <a:defRPr/>
            </a:pPr>
            <a:r>
              <a:rPr lang="en-US" sz="32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7068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0156" y="227112"/>
            <a:ext cx="557216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27074"/>
            <a:ext cx="9144000" cy="1754326"/>
          </a:xfrm>
          <a:prstGeom prst="rect">
            <a:avLst/>
          </a:prstGeom>
          <a:solidFill>
            <a:schemeClr val="tx1">
              <a:lumMod val="50000"/>
              <a:lumOff val="50000"/>
              <a:alpha val="90000"/>
            </a:schemeClr>
          </a:solidFill>
        </p:spPr>
        <p:txBody>
          <a:bodyPr wrap="square">
            <a:spAutoFit/>
          </a:bodyPr>
          <a:lstStyle/>
          <a:p>
            <a:pPr algn="ctr" fontAlgn="auto">
              <a:spcBef>
                <a:spcPts val="0"/>
              </a:spcBef>
              <a:spcAft>
                <a:spcPts val="0"/>
              </a:spcAft>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latin typeface="Calibri"/>
                <a:cs typeface="Traditional Arabic" pitchFamily="2" charset="-78"/>
              </a:rPr>
              <a:t>وَأَشْهَدُ أَن لآ إِلَهَ إِلاَّ اللهُ وَحْدَهُ لاَ شَرِيْكَ لَهُ، 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31719"/>
            <a:ext cx="9144000" cy="2092881"/>
          </a:xfrm>
          <a:prstGeom prst="rect">
            <a:avLst/>
          </a:prstGeom>
          <a:solidFill>
            <a:schemeClr val="bg1">
              <a:alpha val="46000"/>
            </a:schemeClr>
          </a:solidFill>
          <a:ln w="12700">
            <a:noFill/>
          </a:ln>
        </p:spPr>
        <p:txBody>
          <a:bodyPr wrap="square">
            <a:spAutoFit/>
          </a:bodyPr>
          <a:lstStyle/>
          <a:p>
            <a:pPr algn="ctr" fontAlgn="auto">
              <a:spcBef>
                <a:spcPts val="0"/>
              </a:spcBef>
              <a:spcAft>
                <a:spcPts val="0"/>
              </a:spcAft>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70680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94456"/>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53458"/>
            <a:ext cx="9144000" cy="1754326"/>
          </a:xfrm>
          <a:prstGeom prst="rect">
            <a:avLst/>
          </a:prstGeom>
          <a:solidFill>
            <a:schemeClr val="tx1">
              <a:lumMod val="50000"/>
              <a:lumOff val="50000"/>
              <a:alpha val="44000"/>
            </a:schemeClr>
          </a:solidFill>
        </p:spPr>
        <p:txBody>
          <a:bodyPr wrap="square">
            <a:spAutoFit/>
          </a:bodyPr>
          <a:lstStyle/>
          <a:p>
            <a:pPr algn="ctr" rtl="1" fontAlgn="auto">
              <a:spcBef>
                <a:spcPts val="0"/>
              </a:spcBef>
              <a:spcAft>
                <a:spcPts val="0"/>
              </a:spcAft>
              <a:defRPr/>
            </a:pPr>
            <a:r>
              <a:rPr lang="ar-SA" sz="5400" b="1" dirty="0">
                <a:solidFill>
                  <a:srgbClr val="FFFF00"/>
                </a:solidFill>
                <a:effectLst>
                  <a:glow rad="101600">
                    <a:prstClr val="black">
                      <a:alpha val="60000"/>
                    </a:prstClr>
                  </a:glow>
                </a:effectLst>
                <a:latin typeface="Calibri"/>
                <a:cs typeface="Traditional Arabic" pitchFamily="2" charset="-78"/>
              </a:rPr>
              <a:t>اللَّهُمَّ صَلِّ وَسَلِّمْ وَبَارِكْ عَلَى </a:t>
            </a:r>
            <a:r>
              <a:rPr lang="ar-SA" sz="5400" b="1" dirty="0" smtClean="0">
                <a:solidFill>
                  <a:srgbClr val="FFFF00"/>
                </a:solidFill>
                <a:effectLst>
                  <a:glow rad="101600">
                    <a:prstClr val="black">
                      <a:alpha val="60000"/>
                    </a:prstClr>
                  </a:glow>
                </a:effectLst>
                <a:latin typeface="Calibri"/>
                <a:cs typeface="Traditional Arabic" pitchFamily="2" charset="-78"/>
              </a:rPr>
              <a:t>سَيِّدِنَا </a:t>
            </a:r>
            <a:r>
              <a:rPr lang="ar-SA" sz="5400" b="1" dirty="0">
                <a:solidFill>
                  <a:srgbClr val="FFFF00"/>
                </a:solidFill>
                <a:effectLst>
                  <a:glow rad="101600">
                    <a:prstClr val="black">
                      <a:alpha val="60000"/>
                    </a:prstClr>
                  </a:glow>
                </a:effectLst>
                <a:latin typeface="Calibri"/>
                <a:cs typeface="Traditional Arabic" pitchFamily="2" charset="-78"/>
              </a:rPr>
              <a:t>مُحَمَّدٍ </a:t>
            </a:r>
            <a:endParaRPr lang="en-US" sz="5400" b="1" dirty="0" smtClean="0">
              <a:solidFill>
                <a:srgbClr val="FFFF00"/>
              </a:solidFill>
              <a:effectLst>
                <a:glow rad="101600">
                  <a:prstClr val="black">
                    <a:alpha val="60000"/>
                  </a:prstClr>
                </a:glow>
              </a:effectLst>
              <a:latin typeface="Calibri"/>
              <a:cs typeface="Traditional Arabic" pitchFamily="2" charset="-78"/>
            </a:endParaRPr>
          </a:p>
          <a:p>
            <a:pPr algn="ctr" rtl="1" fontAlgn="auto">
              <a:spcBef>
                <a:spcPts val="0"/>
              </a:spcBef>
              <a:spcAft>
                <a:spcPts val="0"/>
              </a:spcAft>
              <a:defRPr/>
            </a:pPr>
            <a:r>
              <a:rPr lang="ar-SA" sz="5400" b="1" dirty="0" smtClean="0">
                <a:solidFill>
                  <a:srgbClr val="FFFF00"/>
                </a:solidFill>
                <a:effectLst>
                  <a:glow rad="101600">
                    <a:prstClr val="black">
                      <a:alpha val="60000"/>
                    </a:prstClr>
                  </a:glow>
                </a:effectLst>
                <a:latin typeface="Calibri"/>
                <a:cs typeface="Traditional Arabic" pitchFamily="2" charset="-78"/>
              </a:rPr>
              <a:t>وَعَلَى </a:t>
            </a:r>
            <a:r>
              <a:rPr lang="ar-SA" sz="5400" b="1" dirty="0">
                <a:solidFill>
                  <a:srgbClr val="FFFF00"/>
                </a:solidFill>
                <a:effectLst>
                  <a:glow rad="101600">
                    <a:prstClr val="black">
                      <a:alpha val="60000"/>
                    </a:prstClr>
                  </a:glow>
                </a:effectLst>
                <a:latin typeface="Calibri"/>
                <a:cs typeface="Traditional Arabic" pitchFamily="2" charset="-78"/>
              </a:rPr>
              <a:t>آلِهِ وَصَحْبِهِ.</a:t>
            </a:r>
            <a:endParaRPr lang="ms-MY" sz="5400" dirty="0">
              <a:solidFill>
                <a:srgbClr val="FFFF00"/>
              </a:solidFill>
              <a:effectLst>
                <a:glow rad="101600">
                  <a:prstClr val="black">
                    <a:alpha val="60000"/>
                  </a:prstClr>
                </a:glow>
              </a:effectLst>
              <a:latin typeface="Traditional Arabic" pitchFamily="2" charset="-78"/>
              <a:cs typeface="Traditional Arabic" pitchFamily="2" charset="-78"/>
            </a:endParaRPr>
          </a:p>
        </p:txBody>
      </p:sp>
      <p:sp>
        <p:nvSpPr>
          <p:cNvPr id="5" name="TextBox 4"/>
          <p:cNvSpPr txBox="1"/>
          <p:nvPr/>
        </p:nvSpPr>
        <p:spPr>
          <a:xfrm>
            <a:off x="0" y="4440594"/>
            <a:ext cx="9144000" cy="1692771"/>
          </a:xfrm>
          <a:prstGeom prst="rect">
            <a:avLst/>
          </a:prstGeom>
          <a:solidFill>
            <a:schemeClr val="bg1">
              <a:alpha val="48000"/>
            </a:schemeClr>
          </a:solidFill>
          <a:ln w="57150">
            <a:noFill/>
          </a:ln>
        </p:spPr>
        <p:txBody>
          <a:bodyPr wrap="square">
            <a:spAutoFit/>
          </a:bodyPr>
          <a:lstStyle/>
          <a:p>
            <a:pPr algn="ctr" fontAlgn="auto">
              <a:spcBef>
                <a:spcPts val="0"/>
              </a:spcBef>
              <a:spcAft>
                <a:spcPts val="0"/>
              </a:spcAft>
              <a:defRPr/>
            </a:pP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3070680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4480" y="253425"/>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269938"/>
            <a:ext cx="9144000" cy="1200329"/>
          </a:xfrm>
          <a:prstGeom prst="rect">
            <a:avLst/>
          </a:prstGeom>
          <a:solidFill>
            <a:schemeClr val="bg1">
              <a:alpha val="79000"/>
            </a:schemeClr>
          </a:solidFill>
          <a:ln w="57150">
            <a:noFill/>
          </a:ln>
        </p:spPr>
        <p:txBody>
          <a:bodyPr wrap="square">
            <a:spAutoFit/>
          </a:bodyPr>
          <a:lstStyle/>
          <a:p>
            <a:pPr algn="ctr" fontAlgn="auto">
              <a:spcBef>
                <a:spcPts val="0"/>
              </a:spcBef>
              <a:spcAft>
                <a:spcPts val="0"/>
              </a:spcAft>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2057400"/>
            <a:ext cx="9144000" cy="830997"/>
          </a:xfrm>
          <a:prstGeom prst="rect">
            <a:avLst/>
          </a:prstGeom>
          <a:solidFill>
            <a:schemeClr val="tx1">
              <a:lumMod val="50000"/>
              <a:lumOff val="50000"/>
              <a:alpha val="86000"/>
            </a:schemeClr>
          </a:solidFill>
        </p:spPr>
        <p:txBody>
          <a:bodyPr wrap="square">
            <a:spAutoFit/>
          </a:bodyPr>
          <a:lstStyle/>
          <a:p>
            <a:pPr algn="ctr" rtl="1" fontAlgn="auto">
              <a:spcBef>
                <a:spcPts val="0"/>
              </a:spcBef>
              <a:spcAft>
                <a:spcPts val="0"/>
              </a:spcAft>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latin typeface="Calibri"/>
                <a:cs typeface="Traditional Arabic" pitchFamily="2" charset="-78"/>
              </a:rPr>
              <a:t>فَيَآ أَيُّهَا النَّاسُ، اتَّقُوْا اللهَ تَعَالَى وَأَطِيْعُوْه.</a:t>
            </a:r>
            <a:endParaRPr lang="ms-MY" sz="4800" b="1" dirty="0">
              <a:ln>
                <a:solidFill>
                  <a:srgbClr val="FFC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3070680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35100"/>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7934319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40888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ms-MY" smtClean="0"/>
          </a:p>
        </p:txBody>
      </p:sp>
      <p:sp>
        <p:nvSpPr>
          <p:cNvPr id="78851" name="Content Placeholder 2"/>
          <p:cNvSpPr>
            <a:spLocks noGrp="1"/>
          </p:cNvSpPr>
          <p:nvPr>
            <p:ph idx="1"/>
          </p:nvPr>
        </p:nvSpPr>
        <p:spPr/>
        <p:txBody>
          <a:bodyPr/>
          <a:lstStyle/>
          <a:p>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19448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endParaRPr lang="ms-MY" smtClean="0"/>
          </a:p>
        </p:txBody>
      </p:sp>
      <p:sp>
        <p:nvSpPr>
          <p:cNvPr id="79875" name="Content Placeholder 2"/>
          <p:cNvSpPr>
            <a:spLocks noGrp="1"/>
          </p:cNvSpPr>
          <p:nvPr>
            <p:ph idx="1"/>
          </p:nvPr>
        </p:nvSpPr>
        <p:spPr/>
        <p:txBody>
          <a:bodyPr/>
          <a:lstStyle/>
          <a:p>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557338"/>
            <a:ext cx="8785225" cy="21224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75984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587079"/>
            <a:ext cx="9144000" cy="1569660"/>
          </a:xfrm>
          <a:prstGeom prst="rect">
            <a:avLst/>
          </a:prstGeom>
          <a:solidFill>
            <a:srgbClr val="002060">
              <a:alpha val="26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شَرِيكَ لَه،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43418" y="1524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145340"/>
            <a:ext cx="8643998" cy="156966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70680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Senantiasa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Mendapat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Pertolongan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Hidayah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Taufiq</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Kesihatan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Keselamatan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DariMu</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endParaRPr lang="en-US" sz="2800" b="1" dirty="0">
              <a:solidFill>
                <a:prstClr val="black"/>
              </a:solidFill>
              <a:effectLst>
                <a:glow rad="101600">
                  <a:prstClr val="white">
                    <a:alpha val="60000"/>
                  </a:prstClr>
                </a:glow>
              </a:effectLst>
              <a:latin typeface="Adobe Garamond Pro Bold" pitchFamily="18" charset="0"/>
              <a:cs typeface="Arial" charset="0"/>
            </a:endParaRPr>
          </a:p>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Pemurah</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Kebawah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Duli</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Mulia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Kami,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Marhum</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Muktafi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Shah,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Limpahilah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a:solidFill>
                  <a:prstClr val="black"/>
                </a:solidFill>
                <a:effectLst>
                  <a:glow rad="101600">
                    <a:prstClr val="white">
                      <a:alpha val="60000"/>
                    </a:prstClr>
                  </a:glow>
                </a:effectLst>
                <a:latin typeface="Adobe Garamond Pro Bold" pitchFamily="18" charset="0"/>
                <a:cs typeface="Arial" charset="0"/>
              </a:rPr>
              <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Sultanah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Nur</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Zahirah</a:t>
            </a:r>
            <a:r>
              <a:rPr lang="en-US" sz="2800" b="1" dirty="0" smtClean="0">
                <a:solidFill>
                  <a:prstClr val="black"/>
                </a:solidFill>
                <a:effectLst>
                  <a:glow rad="101600">
                    <a:prstClr val="white">
                      <a:alpha val="60000"/>
                    </a:prstClr>
                  </a:glow>
                </a:effectLst>
                <a:latin typeface="Adobe Garamond Pro Bold" pitchFamily="18" charset="0"/>
                <a:cs typeface="Arial" charset="0"/>
              </a:rPr>
              <a:t> Terengganu</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Ya</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Ahli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Keluarga</a:t>
            </a:r>
            <a:r>
              <a:rPr lang="en-US" sz="2800" b="1" dirty="0" smtClean="0">
                <a:solidFill>
                  <a:prstClr val="black"/>
                </a:solidFill>
                <a:effectLst>
                  <a:glow rad="101600">
                    <a:prstClr val="white">
                      <a:alpha val="60000"/>
                    </a:prstClr>
                  </a:glow>
                </a:effectLst>
                <a:latin typeface="Adobe Garamond Pro Bold" pitchFamily="18" charset="0"/>
                <a:cs typeface="Arial" charset="0"/>
              </a:rPr>
              <a:t> ,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Keturunan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Kerabat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3147188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Para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Ulama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Semua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Pembesar</a:t>
            </a:r>
            <a:r>
              <a:rPr lang="en-US" sz="2800" b="1" dirty="0" smtClean="0">
                <a:solidFill>
                  <a:prstClr val="black"/>
                </a:solidFill>
                <a:effectLst>
                  <a:glow rad="101600">
                    <a:prstClr val="white">
                      <a:alpha val="60000"/>
                    </a:prstClr>
                  </a:glow>
                </a:effectLst>
                <a:latin typeface="Adobe Garamond Pro Bold" pitchFamily="18" charset="0"/>
                <a:cs typeface="Arial" charset="0"/>
              </a:rPr>
              <a:t>, Hakim-hakim, </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Pegawai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Kerajaan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Rakyat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Jelata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Dari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Kalangan</a:t>
            </a:r>
            <a:r>
              <a:rPr lang="en-US" sz="2800" b="1" dirty="0" smtClean="0">
                <a:solidFill>
                  <a:prstClr val="black"/>
                </a:solidFill>
                <a:effectLst>
                  <a:glow rad="101600">
                    <a:prstClr val="white">
                      <a:alpha val="60000"/>
                    </a:prstClr>
                  </a:glow>
                </a:effectLst>
                <a:latin typeface="Adobe Garamond Pro Bold" pitchFamily="18" charset="0"/>
                <a:cs typeface="Arial" charset="0"/>
              </a:rPr>
              <a:t> Orang Islam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Mereka</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Beriman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Lelaki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Perempuan</a:t>
            </a:r>
            <a:r>
              <a:rPr lang="en-US" sz="2800" b="1" dirty="0" smtClean="0">
                <a:solidFill>
                  <a:prstClr val="black"/>
                </a:solidFill>
                <a:effectLst>
                  <a:glow rad="101600">
                    <a:prstClr val="white">
                      <a:alpha val="60000"/>
                    </a:prstClr>
                  </a:glow>
                </a:effectLst>
                <a:latin typeface="Adobe Garamond Pro Bold" pitchFamily="18" charset="0"/>
                <a:cs typeface="Arial" charset="0"/>
              </a:rPr>
              <a:t> Di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Dunia</a:t>
            </a:r>
            <a:r>
              <a:rPr lang="en-US" sz="2800" b="1" dirty="0" smtClean="0">
                <a:solidFill>
                  <a:prstClr val="black"/>
                </a:solidFill>
                <a:effectLst>
                  <a:glow rad="101600">
                    <a:prstClr val="white">
                      <a:alpha val="60000"/>
                    </a:prstClr>
                  </a:glow>
                </a:effectLst>
                <a:latin typeface="Adobe Garamond Pro Bold" pitchFamily="18" charset="0"/>
                <a:cs typeface="Arial" charset="0"/>
              </a:rPr>
              <a:t> Dan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Akhirat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Segala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Wahai</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Penyayang</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endParaRPr lang="en-US" sz="2800" b="1" dirty="0">
              <a:solidFill>
                <a:prstClr val="black"/>
              </a:solidFill>
              <a:effectLst>
                <a:glow rad="101600">
                  <a:prstClr val="white">
                    <a:alpha val="60000"/>
                  </a:prstClr>
                </a:glow>
              </a:effectLst>
              <a:latin typeface="Adobe Garamond Pro Bold" pitchFamily="18" charset="0"/>
              <a:cs typeface="Arial" charset="0"/>
            </a:endParaRPr>
          </a:p>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Muda</a:t>
            </a:r>
            <a:r>
              <a:rPr lang="en-US" sz="2800" b="1" dirty="0" smtClean="0">
                <a:solidFill>
                  <a:prstClr val="black"/>
                </a:solidFill>
                <a:effectLst>
                  <a:glow rad="101600">
                    <a:prstClr val="white">
                      <a:alpha val="60000"/>
                    </a:prstClr>
                  </a:glow>
                </a:effectLst>
                <a:latin typeface="Adobe Garamond Pro Bold" pitchFamily="18" charset="0"/>
                <a:cs typeface="Arial" charset="0"/>
              </a:rPr>
              <a:t> Kami</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Tengku</a:t>
            </a:r>
            <a:r>
              <a:rPr lang="en-US" sz="2800" b="1" dirty="0" smtClean="0">
                <a:solidFill>
                  <a:prstClr val="black"/>
                </a:solidFill>
                <a:effectLst>
                  <a:glow rad="101600">
                    <a:prstClr val="white">
                      <a:alpha val="60000"/>
                    </a:prstClr>
                  </a:glow>
                </a:effectLst>
                <a:latin typeface="Adobe Garamond Pro Bold" pitchFamily="18" charset="0"/>
                <a:cs typeface="Arial" charset="0"/>
              </a:rPr>
              <a:t> Muhammad Ismail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a:t>
            </a:r>
            <a:r>
              <a:rPr lang="en-US" sz="2800" b="1" dirty="0" smtClean="0">
                <a:solidFill>
                  <a:prstClr val="black"/>
                </a:solidFill>
                <a:effectLst>
                  <a:glow rad="101600">
                    <a:prstClr val="white">
                      <a:alpha val="60000"/>
                    </a:prstClr>
                  </a:glow>
                </a:effectLst>
                <a:latin typeface="Adobe Garamond Pro Bold" pitchFamily="18" charset="0"/>
                <a:cs typeface="Arial" charset="0"/>
              </a:rPr>
              <a:t>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3933788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0228064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589558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034264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dirty="0" err="1">
                <a:solidFill>
                  <a:prstClr val="black"/>
                </a:solidFill>
                <a:latin typeface="Bernard MT Condensed" pitchFamily="18" charset="0"/>
              </a:rPr>
              <a:t>Dirikan</a:t>
            </a:r>
            <a:r>
              <a:rPr lang="en-US" sz="4000" dirty="0">
                <a:solidFill>
                  <a:prstClr val="black"/>
                </a:solidFill>
                <a:latin typeface="Bernard MT Condensed" pitchFamily="18" charset="0"/>
              </a:rPr>
              <a:t> </a:t>
            </a:r>
            <a:r>
              <a:rPr lang="en-US" sz="4000" dirty="0" err="1">
                <a:solidFill>
                  <a:prstClr val="black"/>
                </a:solidFill>
                <a:latin typeface="Bernard MT Condensed" pitchFamily="18" charset="0"/>
              </a:rPr>
              <a:t>Solat</a:t>
            </a:r>
            <a:r>
              <a:rPr lang="en-US" sz="4000" dirty="0">
                <a:solidFill>
                  <a:prstClr val="black"/>
                </a:solidFill>
                <a:latin typeface="Bernard MT Condensed" pitchFamily="18" charset="0"/>
              </a:rPr>
              <a:t>….</a:t>
            </a:r>
          </a:p>
          <a:p>
            <a:pPr algn="ctr">
              <a:defRPr/>
            </a:pPr>
            <a:endParaRPr lang="en-US" sz="3200" dirty="0">
              <a:solidFill>
                <a:prstClr val="black"/>
              </a:solidFill>
              <a:latin typeface="Bernard MT Condensed" pitchFamily="18" charset="0"/>
            </a:endParaRPr>
          </a:p>
          <a:p>
            <a:pPr algn="ctr">
              <a:defRPr/>
            </a:pPr>
            <a:r>
              <a:rPr lang="en-US" sz="3200" b="1" i="1" dirty="0" err="1">
                <a:solidFill>
                  <a:prstClr val="black"/>
                </a:solidFill>
                <a:latin typeface="Constantia" pitchFamily="18" charset="0"/>
              </a:rPr>
              <a:t>Lurus</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dan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betulkan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saf</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anda</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kerana</a:t>
            </a:r>
            <a:endParaRPr lang="en-US" sz="3200" b="1" i="1" dirty="0">
              <a:solidFill>
                <a:prstClr val="black"/>
              </a:solidFill>
              <a:latin typeface="Constantia" pitchFamily="18" charset="0"/>
            </a:endParaRPr>
          </a:p>
          <a:p>
            <a:pPr algn="ctr">
              <a:defRPr/>
            </a:pP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saf</a:t>
            </a:r>
            <a:r>
              <a:rPr lang="en-US" sz="3200" b="1" i="1" dirty="0">
                <a:solidFill>
                  <a:prstClr val="black"/>
                </a:solidFill>
                <a:latin typeface="Constantia" pitchFamily="18" charset="0"/>
              </a:rPr>
              <a:t> yang </a:t>
            </a:r>
            <a:r>
              <a:rPr lang="en-US" sz="3200" b="1" i="1" dirty="0" err="1">
                <a:solidFill>
                  <a:prstClr val="black"/>
                </a:solidFill>
                <a:latin typeface="Constantia" pitchFamily="18" charset="0"/>
              </a:rPr>
              <a:t>lurus</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termasuk</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dalam</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kesempurnaan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solat</a:t>
            </a:r>
            <a:r>
              <a:rPr lang="en-US" sz="3200" b="1" i="1" dirty="0">
                <a:solidFill>
                  <a:prstClr val="black"/>
                </a:solidFill>
                <a:latin typeface="Constantia" pitchFamily="18" charset="0"/>
              </a:rPr>
              <a:t>.</a:t>
            </a:r>
          </a:p>
        </p:txBody>
      </p:sp>
      <p:sp>
        <p:nvSpPr>
          <p:cNvPr id="87043"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
        <p:nvSpPr>
          <p:cNvPr id="8704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
        <p:nvSpPr>
          <p:cNvPr id="87045"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Tree>
    <p:extLst>
      <p:ext uri="{BB962C8B-B14F-4D97-AF65-F5344CB8AC3E}">
        <p14:creationId xmlns:p14="http://schemas.microsoft.com/office/powerpoint/2010/main" val="27543384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548680"/>
            <a:ext cx="9144000" cy="6524863"/>
          </a:xfrm>
          <a:prstGeom prst="rect">
            <a:avLst/>
          </a:prstGeom>
          <a:solidFill>
            <a:schemeClr val="bg1">
              <a:alpha val="56000"/>
            </a:schemeClr>
          </a:solidFill>
        </p:spPr>
        <p:txBody>
          <a:bodyPr>
            <a:spAutoFit/>
          </a:bodyPr>
          <a:lstStyle/>
          <a:p>
            <a:pPr algn="ctr">
              <a:defRPr/>
            </a:pPr>
            <a:r>
              <a:rPr lang="en-MY" sz="1400" b="1" dirty="0" smtClean="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13/09/2019</a:t>
            </a:r>
            <a:endParaRPr lang="en-MY" sz="1400" b="1" dirty="0" smtClean="0">
              <a:solidFill>
                <a:prstClr val="black"/>
              </a:solidFill>
              <a:effectLst>
                <a:outerShdw blurRad="38100" dist="38100" dir="2700000" algn="tl">
                  <a:srgbClr val="000000">
                    <a:alpha val="43137"/>
                  </a:srgbClr>
                </a:outerShdw>
              </a:effectLst>
              <a:cs typeface="Arial" charset="0"/>
            </a:endParaRPr>
          </a:p>
          <a:p>
            <a:pPr algn="ctr">
              <a:defRPr/>
            </a:pPr>
            <a:endParaRPr lang="en-MY" sz="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IKRAR TAHUN BARU 1441 HIJRAH.</a:t>
            </a:r>
          </a:p>
          <a:p>
            <a:pPr algn="ctr">
              <a:defRPr/>
            </a:pPr>
            <a:endParaRPr lang="en-US" sz="7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1440H </a:t>
            </a:r>
            <a:r>
              <a:rPr lang="en-US" sz="2000" b="1" dirty="0">
                <a:solidFill>
                  <a:prstClr val="black"/>
                </a:solidFill>
                <a:effectLst>
                  <a:glow rad="101600">
                    <a:prstClr val="white">
                      <a:alpha val="60000"/>
                    </a:prstClr>
                  </a:glow>
                </a:effectLst>
                <a:cs typeface="Arial" charset="0"/>
              </a:rPr>
              <a:t>PERGI BERSAMA AMALAN KITA; BAIK ATAU BURUK.MOHON DITERIMA ALLAH AMALAN SOLIH DI SAMPING BERTAUBAT DAN MOHON KEAMPUNAN TERHADAP MAKSIAT </a:t>
            </a:r>
            <a:r>
              <a:rPr lang="en-US" sz="2000" b="1" dirty="0" smtClean="0">
                <a:solidFill>
                  <a:prstClr val="black"/>
                </a:solidFill>
                <a:effectLst>
                  <a:glow rad="101600">
                    <a:prstClr val="white">
                      <a:alpha val="60000"/>
                    </a:prstClr>
                  </a:glow>
                </a:effectLst>
                <a:cs typeface="Arial" charset="0"/>
              </a:rPr>
              <a:t>YANG </a:t>
            </a:r>
            <a:r>
              <a:rPr lang="en-US" sz="2000" b="1" dirty="0">
                <a:solidFill>
                  <a:prstClr val="black"/>
                </a:solidFill>
                <a:effectLst>
                  <a:glow rad="101600">
                    <a:prstClr val="white">
                      <a:alpha val="60000"/>
                    </a:prstClr>
                  </a:glow>
                </a:effectLst>
                <a:cs typeface="Arial" charset="0"/>
              </a:rPr>
              <a:t>DILAKUKAN</a:t>
            </a:r>
            <a:r>
              <a:rPr lang="en-US"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6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MUNGKIN </a:t>
            </a:r>
            <a:r>
              <a:rPr lang="en-US" sz="2000" b="1" dirty="0">
                <a:solidFill>
                  <a:prstClr val="black"/>
                </a:solidFill>
                <a:effectLst>
                  <a:glow rad="101600">
                    <a:prstClr val="white">
                      <a:alpha val="60000"/>
                    </a:prstClr>
                  </a:glow>
                </a:effectLst>
                <a:cs typeface="Arial" charset="0"/>
              </a:rPr>
              <a:t>ADA </a:t>
            </a:r>
            <a:r>
              <a:rPr lang="en-US" sz="2000" b="1" dirty="0" smtClean="0">
                <a:solidFill>
                  <a:prstClr val="black"/>
                </a:solidFill>
                <a:effectLst>
                  <a:glow rad="101600">
                    <a:prstClr val="white">
                      <a:alpha val="60000"/>
                    </a:prstClr>
                  </a:glow>
                </a:effectLst>
                <a:cs typeface="Arial" charset="0"/>
              </a:rPr>
              <a:t>YANG </a:t>
            </a:r>
            <a:r>
              <a:rPr lang="en-US" sz="2000" b="1" dirty="0">
                <a:solidFill>
                  <a:prstClr val="black"/>
                </a:solidFill>
                <a:effectLst>
                  <a:glow rad="101600">
                    <a:prstClr val="white">
                      <a:alpha val="60000"/>
                    </a:prstClr>
                  </a:glow>
                </a:effectLst>
                <a:cs typeface="Arial" charset="0"/>
              </a:rPr>
              <a:t>KEHILANGAN ORANG </a:t>
            </a:r>
            <a:r>
              <a:rPr lang="en-US" sz="2000" b="1" dirty="0" smtClean="0">
                <a:solidFill>
                  <a:prstClr val="black"/>
                </a:solidFill>
                <a:effectLst>
                  <a:glow rad="101600">
                    <a:prstClr val="white">
                      <a:alpha val="60000"/>
                    </a:prstClr>
                  </a:glow>
                </a:effectLst>
                <a:cs typeface="Arial" charset="0"/>
              </a:rPr>
              <a:t>YANG </a:t>
            </a:r>
            <a:r>
              <a:rPr lang="en-US" sz="2000" b="1" dirty="0">
                <a:solidFill>
                  <a:prstClr val="black"/>
                </a:solidFill>
                <a:effectLst>
                  <a:glow rad="101600">
                    <a:prstClr val="white">
                      <a:alpha val="60000"/>
                    </a:prstClr>
                  </a:glow>
                </a:effectLst>
                <a:cs typeface="Arial" charset="0"/>
              </a:rPr>
              <a:t>DISAYANGI SEPANJANG TAHUN LEPAS. BERTUAHLAH KALAU SEMPAT MEMOHON KEMAAFAN. SEBALIKNYA MOHONLAH KEPADA ALLAH KEAMPUNAN KPD DIRI DAN ARWAH DI SAMPING BERBUAT KEBAJIKAN SEPERTI BERSEDEKAH DEMI PAHALA UNTUK ARWAH SERTA MENGIRAT SILATURRAHIM </a:t>
            </a:r>
            <a:r>
              <a:rPr lang="en-US" sz="2000" b="1" dirty="0" smtClean="0">
                <a:solidFill>
                  <a:prstClr val="black"/>
                </a:solidFill>
                <a:effectLst>
                  <a:glow rad="101600">
                    <a:prstClr val="white">
                      <a:alpha val="60000"/>
                    </a:prstClr>
                  </a:glow>
                </a:effectLst>
                <a:cs typeface="Arial" charset="0"/>
              </a:rPr>
              <a:t>DENGAN </a:t>
            </a:r>
            <a:r>
              <a:rPr lang="en-US" sz="2000" b="1" dirty="0">
                <a:solidFill>
                  <a:prstClr val="black"/>
                </a:solidFill>
                <a:effectLst>
                  <a:glow rad="101600">
                    <a:prstClr val="white">
                      <a:alpha val="60000"/>
                    </a:prstClr>
                  </a:glow>
                </a:effectLst>
                <a:cs typeface="Arial" charset="0"/>
              </a:rPr>
              <a:t>KELUARGA GEMULAH</a:t>
            </a:r>
            <a:r>
              <a:rPr lang="en-US"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6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SETERUSNYA </a:t>
            </a:r>
            <a:r>
              <a:rPr lang="en-US" sz="2000" b="1" dirty="0">
                <a:solidFill>
                  <a:prstClr val="black"/>
                </a:solidFill>
                <a:effectLst>
                  <a:glow rad="101600">
                    <a:prstClr val="white">
                      <a:alpha val="60000"/>
                    </a:prstClr>
                  </a:glow>
                </a:effectLst>
                <a:cs typeface="Arial" charset="0"/>
              </a:rPr>
              <a:t>MENGINSAFI DAN BERSAMA MENGAMBIL LANGKAH MENANGANI KETINGGALAN UMAT ISLAM DALAM SEKTOR PENTING DI SAMPING MERAWAT PERPECAHAN UMMAT </a:t>
            </a:r>
            <a:r>
              <a:rPr lang="en-US" sz="2000" b="1" dirty="0" smtClean="0">
                <a:solidFill>
                  <a:prstClr val="black"/>
                </a:solidFill>
                <a:effectLst>
                  <a:glow rad="101600">
                    <a:prstClr val="white">
                      <a:alpha val="60000"/>
                    </a:prstClr>
                  </a:glow>
                </a:effectLst>
                <a:cs typeface="Arial" charset="0"/>
              </a:rPr>
              <a:t>YANG </a:t>
            </a:r>
            <a:r>
              <a:rPr lang="en-US" sz="2000" b="1" dirty="0">
                <a:solidFill>
                  <a:prstClr val="black"/>
                </a:solidFill>
                <a:effectLst>
                  <a:glow rad="101600">
                    <a:prstClr val="white">
                      <a:alpha val="60000"/>
                    </a:prstClr>
                  </a:glow>
                </a:effectLst>
                <a:cs typeface="Arial" charset="0"/>
              </a:rPr>
              <a:t>BELUM PULIH DAN BERTINDAK SEWAJARNYA MENGAHADAPI TINDAKAN BIADAP TERHADAP ISLAM, NABI DAN PENDAKWAH </a:t>
            </a:r>
            <a:r>
              <a:rPr lang="en-US"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1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KESEMUA </a:t>
            </a:r>
            <a:r>
              <a:rPr lang="en-US" sz="2000" b="1" dirty="0">
                <a:solidFill>
                  <a:prstClr val="black"/>
                </a:solidFill>
                <a:effectLst>
                  <a:glow rad="101600">
                    <a:prstClr val="white">
                      <a:alpha val="60000"/>
                    </a:prstClr>
                  </a:glow>
                </a:effectLst>
                <a:cs typeface="Arial" charset="0"/>
              </a:rPr>
              <a:t>ITU PERLU DIMUHASABAH DAN DIINSAFI DENGAN IKRAR</a:t>
            </a:r>
            <a:r>
              <a:rPr lang="en-US" sz="2000" b="1" dirty="0" smtClean="0">
                <a:solidFill>
                  <a:prstClr val="black"/>
                </a:solidFill>
                <a:effectLst>
                  <a:glow rad="101600">
                    <a:prstClr val="white">
                      <a:alpha val="60000"/>
                    </a:prstClr>
                  </a:glow>
                </a:effectLst>
                <a:cs typeface="Arial" charset="0"/>
              </a:rPr>
              <a:t>:</a:t>
            </a:r>
          </a:p>
          <a:p>
            <a:pPr algn="just">
              <a:defRPr/>
            </a:pPr>
            <a:r>
              <a:rPr lang="en-US" sz="2000" b="1" dirty="0" smtClean="0">
                <a:solidFill>
                  <a:prstClr val="black"/>
                </a:solidFill>
                <a:effectLst>
                  <a:glow rad="101600">
                    <a:prstClr val="white">
                      <a:alpha val="60000"/>
                    </a:prstClr>
                  </a:glow>
                </a:effectLst>
                <a:cs typeface="Arial" charset="0"/>
              </a:rPr>
              <a:t>          i.  KEMBALI </a:t>
            </a:r>
            <a:r>
              <a:rPr lang="en-US" sz="2000" b="1" dirty="0">
                <a:solidFill>
                  <a:prstClr val="black"/>
                </a:solidFill>
                <a:effectLst>
                  <a:glow rad="101600">
                    <a:prstClr val="white">
                      <a:alpha val="60000"/>
                    </a:prstClr>
                  </a:glow>
                </a:effectLst>
                <a:cs typeface="Arial" charset="0"/>
              </a:rPr>
              <a:t>MENGHAYATI AJARAN ISLAM SEPENUHNYA</a:t>
            </a:r>
            <a:r>
              <a:rPr lang="en-US" sz="2000" b="1" dirty="0" smtClean="0">
                <a:solidFill>
                  <a:prstClr val="black"/>
                </a:solidFill>
                <a:effectLst>
                  <a:glow rad="101600">
                    <a:prstClr val="white">
                      <a:alpha val="60000"/>
                    </a:prstClr>
                  </a:glow>
                </a:effectLst>
                <a:cs typeface="Arial" charset="0"/>
              </a:rPr>
              <a:t>.</a:t>
            </a:r>
          </a:p>
          <a:p>
            <a:pPr algn="just">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ii.  MENINGKATKAN </a:t>
            </a:r>
            <a:r>
              <a:rPr lang="en-US" sz="2000" b="1" dirty="0">
                <a:solidFill>
                  <a:prstClr val="black"/>
                </a:solidFill>
                <a:effectLst>
                  <a:glow rad="101600">
                    <a:prstClr val="white">
                      <a:alpha val="60000"/>
                    </a:prstClr>
                  </a:glow>
                </a:effectLst>
                <a:cs typeface="Arial" charset="0"/>
              </a:rPr>
              <a:t>IMAN DAN MEMPELAGAIKAN AMALAN TAAT</a:t>
            </a:r>
            <a:r>
              <a:rPr lang="en-US" sz="2000" b="1" dirty="0" smtClean="0">
                <a:solidFill>
                  <a:prstClr val="black"/>
                </a:solidFill>
                <a:effectLst>
                  <a:glow rad="101600">
                    <a:prstClr val="white">
                      <a:alpha val="60000"/>
                    </a:prstClr>
                  </a:glow>
                </a:effectLst>
                <a:cs typeface="Arial" charset="0"/>
              </a:rPr>
              <a:t>.</a:t>
            </a:r>
          </a:p>
          <a:p>
            <a:pPr algn="just">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iii.  MENINGKATKAN  </a:t>
            </a:r>
            <a:r>
              <a:rPr lang="en-US" sz="2000" b="1" dirty="0">
                <a:solidFill>
                  <a:prstClr val="black"/>
                </a:solidFill>
                <a:effectLst>
                  <a:glow rad="101600">
                    <a:prstClr val="white">
                      <a:alpha val="60000"/>
                    </a:prstClr>
                  </a:glow>
                </a:effectLst>
                <a:cs typeface="Arial" charset="0"/>
              </a:rPr>
              <a:t>TARAF HIDUP DALAM SEMUA FAKTOR PENTING</a:t>
            </a:r>
            <a:r>
              <a:rPr lang="en-US" sz="2000" b="1" dirty="0" smtClean="0">
                <a:solidFill>
                  <a:prstClr val="black"/>
                </a:solidFill>
                <a:effectLst>
                  <a:glow rad="101600">
                    <a:prstClr val="white">
                      <a:alpha val="60000"/>
                    </a:prstClr>
                  </a:glow>
                </a:effectLst>
                <a:cs typeface="Arial" charset="0"/>
              </a:rPr>
              <a:t>.</a:t>
            </a:r>
          </a:p>
          <a:p>
            <a:pPr algn="just">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iv.   MENGIKHLASKAN </a:t>
            </a:r>
            <a:r>
              <a:rPr lang="en-US" sz="2000" b="1" dirty="0">
                <a:solidFill>
                  <a:prstClr val="black"/>
                </a:solidFill>
                <a:effectLst>
                  <a:glow rad="101600">
                    <a:prstClr val="white">
                      <a:alpha val="60000"/>
                    </a:prstClr>
                  </a:glow>
                </a:effectLst>
                <a:cs typeface="Arial" charset="0"/>
              </a:rPr>
              <a:t>USAHA DAN JIHAD MENDAULATKAN ISLAM.</a:t>
            </a:r>
            <a:endParaRPr lang="en-US" sz="2000"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2409790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990" y="1876977"/>
            <a:ext cx="9029760" cy="1569660"/>
          </a:xfrm>
          <a:prstGeom prst="rect">
            <a:avLst/>
          </a:prstGeom>
          <a:solidFill>
            <a:srgbClr val="002060">
              <a:alpha val="27000"/>
            </a:srgb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نَا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وَسَلَّم</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066853"/>
            <a:ext cx="8286808" cy="169277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44624"/>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070680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4810" y="281588"/>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73496" y="4091588"/>
            <a:ext cx="864190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Sempena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ketibaan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Tahun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Baru</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Hijrah</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berazam</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berusaha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amalan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soleh</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kebaikan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796" y="1881788"/>
            <a:ext cx="9144000" cy="1569660"/>
          </a:xfrm>
          <a:prstGeom prst="rect">
            <a:avLst/>
          </a:prstGeom>
          <a:solidFill>
            <a:schemeClr val="tx1">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وَالْتَمِسُوْا فِي اسْتِقْبَالِ العَامِ الْهِجْرِي الْجَدِيْدِ، صَالِحَ الْأَعْمَالِ وَخَيْرَ اْلفِعَالِ.</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70680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 y="-27384"/>
            <a:ext cx="9131364"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109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3312" y="280010"/>
            <a:ext cx="77571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Muhasabah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93120" y="5018112"/>
            <a:ext cx="8522280" cy="1219200"/>
          </a:xfrm>
          <a:prstGeom prst="roundRect">
            <a:avLst>
              <a:gd name="adj" fmla="val 11364"/>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Mengharapkan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diterima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600200" y="1604392"/>
            <a:ext cx="5486400" cy="1051520"/>
          </a:xfrm>
          <a:prstGeom prst="roundRect">
            <a:avLst>
              <a:gd name="adj" fmla="val 11364"/>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Taubat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kesilapan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dosa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lalu</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a:off x="1365238" y="2884469"/>
            <a:ext cx="4646922" cy="18406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kelalaian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pembaziran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Right Arrow 6"/>
          <p:cNvSpPr/>
          <p:nvPr/>
        </p:nvSpPr>
        <p:spPr>
          <a:xfrm rot="20083607">
            <a:off x="641099" y="771050"/>
            <a:ext cx="942266" cy="1372920"/>
          </a:xfrm>
          <a:prstGeom prst="curvedRightArrow">
            <a:avLst/>
          </a:prstGeom>
          <a:ln>
            <a:solidFill>
              <a:schemeClr val="bg1"/>
            </a:solidFill>
          </a:ln>
          <a:effectLst>
            <a:glow rad="101600">
              <a:schemeClr val="tx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3070680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0714" y="44624"/>
            <a:ext cx="890088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Mungkin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kehilangan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sepanjang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1440H</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ight Arrow 3"/>
          <p:cNvSpPr/>
          <p:nvPr/>
        </p:nvSpPr>
        <p:spPr>
          <a:xfrm>
            <a:off x="1763688" y="1196752"/>
            <a:ext cx="5714387" cy="1676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Kematian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ayah,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sahabat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ight Arrow 4"/>
          <p:cNvSpPr/>
          <p:nvPr/>
        </p:nvSpPr>
        <p:spPr>
          <a:xfrm>
            <a:off x="1763688" y="2852937"/>
            <a:ext cx="5775434" cy="176514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Renung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kembali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kesalahan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keterlanjuran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a:off x="1810698" y="4688189"/>
            <a:ext cx="5728423" cy="17651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Menderhaka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ibubapa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07068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0570" y="260648"/>
            <a:ext cx="899793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4092168"/>
            <a:ext cx="89154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ms-MY" sz="2400" b="1" i="1" dirty="0"/>
              <a:t>“</a:t>
            </a:r>
            <a:r>
              <a:rPr lang="ms-MY" sz="2400" b="1" i="1" dirty="0" err="1"/>
              <a:t>Mahukah</a:t>
            </a:r>
            <a:r>
              <a:rPr lang="ms-MY" sz="2400" b="1" i="1" dirty="0"/>
              <a:t> aku memberi tahu kepada kamu semua di antara dosa yang paling besar</a:t>
            </a:r>
            <a:r>
              <a:rPr lang="ms-MY" sz="2400" b="1" i="1" dirty="0" smtClean="0"/>
              <a:t>?”.</a:t>
            </a:r>
            <a:r>
              <a:rPr lang="en-US" sz="2400" b="1" dirty="0"/>
              <a:t> Para </a:t>
            </a:r>
            <a:r>
              <a:rPr lang="en-US" sz="2400" b="1" dirty="0" err="1"/>
              <a:t>sahabat</a:t>
            </a:r>
            <a:r>
              <a:rPr lang="en-US" sz="2400" b="1" dirty="0"/>
              <a:t> </a:t>
            </a:r>
            <a:r>
              <a:rPr lang="en-US" sz="2400" b="1" dirty="0" err="1"/>
              <a:t>menjawab</a:t>
            </a:r>
            <a:r>
              <a:rPr lang="en-US" sz="2400" b="1" dirty="0"/>
              <a:t>: “</a:t>
            </a:r>
            <a:r>
              <a:rPr lang="en-US" sz="2400" b="1" dirty="0" err="1"/>
              <a:t>Sudah</a:t>
            </a:r>
            <a:r>
              <a:rPr lang="en-US" sz="2400" b="1" dirty="0"/>
              <a:t> </a:t>
            </a:r>
            <a:r>
              <a:rPr lang="en-US" sz="2400" b="1" dirty="0" err="1"/>
              <a:t>pasti</a:t>
            </a:r>
            <a:r>
              <a:rPr lang="en-US" sz="2400" b="1" dirty="0"/>
              <a:t> </a:t>
            </a:r>
            <a:r>
              <a:rPr lang="en-US" sz="2400" b="1" dirty="0" err="1"/>
              <a:t>wahai</a:t>
            </a:r>
            <a:r>
              <a:rPr lang="en-US" sz="2400" b="1" dirty="0"/>
              <a:t> </a:t>
            </a:r>
            <a:r>
              <a:rPr lang="en-US" sz="2400" b="1" dirty="0" err="1"/>
              <a:t>Rasulullah</a:t>
            </a:r>
            <a:r>
              <a:rPr lang="en-US" sz="2400" b="1" dirty="0"/>
              <a:t>”. </a:t>
            </a:r>
            <a:endParaRPr lang="en-MY" sz="2400" b="1" dirty="0"/>
          </a:p>
          <a:p>
            <a:r>
              <a:rPr lang="en-US" sz="2400" b="1" dirty="0" err="1"/>
              <a:t>Sabda</a:t>
            </a:r>
            <a:r>
              <a:rPr lang="en-US" sz="2400" b="1" dirty="0"/>
              <a:t> </a:t>
            </a:r>
            <a:r>
              <a:rPr lang="en-US" sz="2400" b="1" dirty="0" err="1"/>
              <a:t>Baginda</a:t>
            </a:r>
            <a:r>
              <a:rPr lang="en-US" sz="2400" b="1" dirty="0"/>
              <a:t> “</a:t>
            </a:r>
            <a:r>
              <a:rPr lang="en-US" sz="2400" b="1" dirty="0" err="1"/>
              <a:t>Iaitu</a:t>
            </a:r>
            <a:r>
              <a:rPr lang="en-US" sz="2400" b="1" dirty="0"/>
              <a:t> </a:t>
            </a:r>
            <a:r>
              <a:rPr lang="en-US" sz="2400" b="1" dirty="0" err="1"/>
              <a:t>syirik</a:t>
            </a:r>
            <a:r>
              <a:rPr lang="en-US" sz="2400" b="1" dirty="0"/>
              <a:t> </a:t>
            </a:r>
            <a:r>
              <a:rPr lang="en-US" sz="2400" b="1" dirty="0" err="1"/>
              <a:t>kepada</a:t>
            </a:r>
            <a:r>
              <a:rPr lang="en-US" sz="2400" b="1" dirty="0"/>
              <a:t> Allah </a:t>
            </a:r>
            <a:r>
              <a:rPr lang="en-US" sz="2400" b="1" dirty="0" err="1"/>
              <a:t>dan</a:t>
            </a:r>
            <a:r>
              <a:rPr lang="en-US" sz="2400" b="1" dirty="0"/>
              <a:t> </a:t>
            </a:r>
            <a:r>
              <a:rPr lang="en-US" sz="2400" b="1" dirty="0" err="1"/>
              <a:t>derhaka</a:t>
            </a:r>
            <a:r>
              <a:rPr lang="en-US" sz="2400" b="1" dirty="0"/>
              <a:t> </a:t>
            </a:r>
            <a:r>
              <a:rPr lang="en-US" sz="2400" b="1" dirty="0" err="1"/>
              <a:t>kepada</a:t>
            </a:r>
            <a:r>
              <a:rPr lang="en-US" sz="2400" b="1" dirty="0"/>
              <a:t> </a:t>
            </a:r>
            <a:r>
              <a:rPr lang="en-US" sz="2400" b="1" dirty="0" err="1"/>
              <a:t>kedua</a:t>
            </a:r>
            <a:r>
              <a:rPr lang="en-US" sz="2400" b="1" dirty="0"/>
              <a:t> </a:t>
            </a:r>
            <a:r>
              <a:rPr lang="en-US" sz="2400" b="1" dirty="0" err="1"/>
              <a:t>ibu</a:t>
            </a:r>
            <a:r>
              <a:rPr lang="en-US" sz="2400" b="1" dirty="0"/>
              <a:t>  </a:t>
            </a:r>
            <a:r>
              <a:rPr lang="en-US" sz="2400" b="1" dirty="0" err="1"/>
              <a:t>bapa</a:t>
            </a:r>
            <a:r>
              <a:rPr lang="en-US" sz="2400" b="1" dirty="0"/>
              <a:t>…”.</a:t>
            </a:r>
            <a:endParaRPr lang="en-MY" sz="2400" b="1" dirty="0"/>
          </a:p>
          <a:p>
            <a:pPr algn="ctr"/>
            <a:endParaRPr lang="en-MY" sz="2400" b="1" dirty="0"/>
          </a:p>
        </p:txBody>
      </p:sp>
      <p:sp>
        <p:nvSpPr>
          <p:cNvPr id="5" name="Rectangle 4"/>
          <p:cNvSpPr/>
          <p:nvPr/>
        </p:nvSpPr>
        <p:spPr>
          <a:xfrm>
            <a:off x="1" y="1829981"/>
            <a:ext cx="9144000" cy="156966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أَلَا أُخْبِرُكُمْ بِأَكْبَرِ الْكَبَائِرِ؟ قَالُوا : بَلَى يَا رَسُوْلُ الله. قَالَ: اَلْإِشْرَاكُ بِاللهِ وَعُقُوقُ الْوَالِدَينِ... .   </a:t>
            </a:r>
            <a:r>
              <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البخاري</a:t>
            </a:r>
            <a:endParaRPr lang="en-MY"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70680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1668</Words>
  <Application>Microsoft Office PowerPoint</Application>
  <PresentationFormat>On-screen Show (4:3)</PresentationFormat>
  <Paragraphs>170</Paragraphs>
  <Slides>36</Slides>
  <Notes>0</Notes>
  <HiddenSlides>0</HiddenSlides>
  <MMClips>0</MMClips>
  <ScaleCrop>false</ScaleCrop>
  <HeadingPairs>
    <vt:vector size="4" baseType="variant">
      <vt:variant>
        <vt:lpstr>Theme</vt:lpstr>
      </vt:variant>
      <vt:variant>
        <vt:i4>5</vt:i4>
      </vt:variant>
      <vt:variant>
        <vt:lpstr>Slide Titles</vt:lpstr>
      </vt:variant>
      <vt:variant>
        <vt:i4>36</vt:i4>
      </vt:variant>
    </vt:vector>
  </HeadingPairs>
  <TitlesOfParts>
    <vt:vector size="41" baseType="lpstr">
      <vt:lpstr>Office Theme</vt:lpstr>
      <vt:lpstr>1_Office Theme</vt:lpstr>
      <vt:lpstr>6_Office Theme</vt:lpstr>
      <vt:lpstr>7_Office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7</cp:revision>
  <dcterms:created xsi:type="dcterms:W3CDTF">2019-09-05T07:56:18Z</dcterms:created>
  <dcterms:modified xsi:type="dcterms:W3CDTF">2019-09-12T08:45:06Z</dcterms:modified>
</cp:coreProperties>
</file>